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</p:sldIdLst>
  <p:sldSz cx="10691813" cy="7559675"/>
  <p:notesSz cx="6797675" cy="9928225"/>
  <p:embeddedFontLst>
    <p:embeddedFont>
      <p:font typeface="ArialNarrow-Bold" panose="020B0604020202020204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Stencil" panose="040409050D0802020404" pitchFamily="82" charset="0"/>
      <p:regular r:id="rId10"/>
    </p:embeddedFont>
    <p:embeddedFont>
      <p:font typeface="Trebuchet-BoldItalic" panose="020B0604020202020204" charset="0"/>
      <p:boldItalic r:id="rId11"/>
    </p:embeddedFont>
    <p:embeddedFont>
      <p:font typeface="TrebuchetMS" panose="020B0604020202020204" charset="0"/>
      <p:regular r:id="rId12"/>
    </p:embeddedFont>
    <p:embeddedFont>
      <p:font typeface="TrebuchetMS-Bold" panose="020B0604020202020204" charset="0"/>
      <p:bold r:id="rId13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0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0692383" cy="7559040"/>
          </a:xfrm>
          <a:custGeom>
            <a:avLst/>
            <a:gdLst/>
            <a:ahLst/>
            <a:cxnLst/>
            <a:rect l="0" t="0" r="0" b="0"/>
            <a:pathLst>
              <a:path w="10692383" h="7559040">
                <a:moveTo>
                  <a:pt x="0" y="7559040"/>
                </a:moveTo>
                <a:lnTo>
                  <a:pt x="10692383" y="7559040"/>
                </a:lnTo>
                <a:lnTo>
                  <a:pt x="10692383" y="0"/>
                </a:lnTo>
                <a:lnTo>
                  <a:pt x="0" y="0"/>
                </a:lnTo>
                <a:lnTo>
                  <a:pt x="0" y="755904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9200" y="4739131"/>
            <a:ext cx="3123183" cy="2819909"/>
          </a:xfrm>
          <a:prstGeom prst="rect">
            <a:avLst/>
          </a:prstGeom>
          <a:noFill/>
        </p:spPr>
      </p:pic>
      <p:sp>
        <p:nvSpPr>
          <p:cNvPr id="102" name="Freeform 102"/>
          <p:cNvSpPr/>
          <p:nvPr/>
        </p:nvSpPr>
        <p:spPr>
          <a:xfrm>
            <a:off x="854963" y="5343145"/>
            <a:ext cx="6987541" cy="0"/>
          </a:xfrm>
          <a:custGeom>
            <a:avLst/>
            <a:gdLst/>
            <a:ahLst/>
            <a:cxnLst/>
            <a:rect l="0" t="0" r="0" b="0"/>
            <a:pathLst>
              <a:path w="6987541">
                <a:moveTo>
                  <a:pt x="0" y="0"/>
                </a:moveTo>
                <a:lnTo>
                  <a:pt x="6987541" y="0"/>
                </a:lnTo>
              </a:path>
            </a:pathLst>
          </a:custGeom>
          <a:noFill/>
          <a:ln w="6095" cap="flat" cmpd="sng">
            <a:solidFill>
              <a:srgbClr val="A2A6A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" name="Picture 10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9006" y="189346"/>
            <a:ext cx="854702" cy="966793"/>
          </a:xfrm>
          <a:prstGeom prst="rect">
            <a:avLst/>
          </a:prstGeom>
          <a:noFill/>
        </p:spPr>
      </p:pic>
      <p:sp>
        <p:nvSpPr>
          <p:cNvPr id="104" name="Rectangle 104"/>
          <p:cNvSpPr/>
          <p:nvPr/>
        </p:nvSpPr>
        <p:spPr>
          <a:xfrm>
            <a:off x="1755485" y="1805927"/>
            <a:ext cx="6229781" cy="2642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8890" algn="ctr">
              <a:tabLst>
                <a:tab pos="2887980" algn="l"/>
              </a:tabLst>
            </a:pPr>
            <a:r>
              <a:rPr lang="en-US" sz="3505" b="1" i="0" spc="-143" baseline="0" dirty="0">
                <a:solidFill>
                  <a:srgbClr val="211F1F"/>
                </a:solidFill>
                <a:latin typeface="Stencil" panose="040409050D0802020404" pitchFamily="82" charset="0"/>
              </a:rPr>
              <a:t>И</a:t>
            </a:r>
            <a:r>
              <a:rPr lang="en-US" sz="3505" b="1" i="0" spc="-140" baseline="0" dirty="0">
                <a:solidFill>
                  <a:srgbClr val="211F1F"/>
                </a:solidFill>
                <a:latin typeface="Stencil" panose="040409050D0802020404" pitchFamily="82" charset="0"/>
              </a:rPr>
              <a:t>С</a:t>
            </a:r>
            <a:r>
              <a:rPr lang="en-US" sz="3505" b="1" i="0" spc="-147" baseline="0" dirty="0">
                <a:solidFill>
                  <a:srgbClr val="211F1F"/>
                </a:solidFill>
                <a:latin typeface="Stencil" panose="040409050D0802020404" pitchFamily="82" charset="0"/>
              </a:rPr>
              <a:t>ПО</a:t>
            </a:r>
            <a:r>
              <a:rPr lang="en-US" sz="3505" b="1" i="0" spc="-143" baseline="0" dirty="0">
                <a:solidFill>
                  <a:srgbClr val="211F1F"/>
                </a:solidFill>
                <a:latin typeface="Stencil" panose="040409050D0802020404" pitchFamily="82" charset="0"/>
              </a:rPr>
              <a:t>ЛН</a:t>
            </a:r>
            <a:r>
              <a:rPr lang="en-US" sz="3505" b="1" i="0" spc="-147" baseline="0" dirty="0">
                <a:solidFill>
                  <a:srgbClr val="211F1F"/>
                </a:solidFill>
                <a:latin typeface="Stencil" panose="040409050D0802020404" pitchFamily="82" charset="0"/>
              </a:rPr>
              <a:t>Е</a:t>
            </a:r>
            <a:r>
              <a:rPr lang="en-US" sz="3505" b="1" i="0" spc="-143" baseline="0" dirty="0">
                <a:solidFill>
                  <a:srgbClr val="211F1F"/>
                </a:solidFill>
                <a:latin typeface="Stencil" panose="040409050D0802020404" pitchFamily="82" charset="0"/>
              </a:rPr>
              <a:t>НИ</a:t>
            </a:r>
            <a:r>
              <a:rPr lang="en-US" sz="3505" b="1" i="0" spc="0" baseline="0" dirty="0">
                <a:solidFill>
                  <a:srgbClr val="211F1F"/>
                </a:solidFill>
                <a:latin typeface="Stencil" panose="040409050D0802020404" pitchFamily="82" charset="0"/>
              </a:rPr>
              <a:t>Е	</a:t>
            </a:r>
            <a:r>
              <a:rPr lang="en-US" sz="3505" b="1" i="0" spc="-238" baseline="0" dirty="0">
                <a:solidFill>
                  <a:srgbClr val="211F1F"/>
                </a:solidFill>
                <a:latin typeface="Stencil" panose="040409050D0802020404" pitchFamily="82" charset="0"/>
              </a:rPr>
              <a:t>Б</a:t>
            </a:r>
            <a:r>
              <a:rPr lang="en-US" sz="3505" b="1" i="0" spc="-241" baseline="0" dirty="0">
                <a:solidFill>
                  <a:srgbClr val="211F1F"/>
                </a:solidFill>
                <a:latin typeface="Stencil" panose="040409050D0802020404" pitchFamily="82" charset="0"/>
              </a:rPr>
              <a:t>Ю</a:t>
            </a:r>
            <a:r>
              <a:rPr lang="en-US" sz="3505" b="1" i="0" spc="-238" baseline="0" dirty="0">
                <a:solidFill>
                  <a:srgbClr val="211F1F"/>
                </a:solidFill>
                <a:latin typeface="Stencil" panose="040409050D0802020404" pitchFamily="82" charset="0"/>
              </a:rPr>
              <a:t>Д</a:t>
            </a:r>
            <a:r>
              <a:rPr lang="en-US" sz="3505" b="1" i="0" spc="-248" baseline="0" dirty="0">
                <a:solidFill>
                  <a:srgbClr val="211F1F"/>
                </a:solidFill>
                <a:latin typeface="Stencil" panose="040409050D0802020404" pitchFamily="82" charset="0"/>
              </a:rPr>
              <a:t>Ж</a:t>
            </a:r>
            <a:r>
              <a:rPr lang="en-US" sz="3505" b="1" i="0" spc="-241" baseline="0" dirty="0">
                <a:solidFill>
                  <a:srgbClr val="211F1F"/>
                </a:solidFill>
                <a:latin typeface="Stencil" panose="040409050D0802020404" pitchFamily="82" charset="0"/>
              </a:rPr>
              <a:t>Е</a:t>
            </a:r>
            <a:r>
              <a:rPr lang="en-US" sz="3505" b="1" i="0" spc="-238" baseline="0" dirty="0">
                <a:solidFill>
                  <a:srgbClr val="211F1F"/>
                </a:solidFill>
                <a:latin typeface="Stencil" panose="040409050D0802020404" pitchFamily="82" charset="0"/>
              </a:rPr>
              <a:t>Т</a:t>
            </a:r>
            <a:r>
              <a:rPr lang="en-US" sz="3505" b="1" i="0" spc="0" baseline="0" dirty="0">
                <a:solidFill>
                  <a:srgbClr val="211F1F"/>
                </a:solidFill>
                <a:latin typeface="Stencil" panose="040409050D0802020404" pitchFamily="82" charset="0"/>
              </a:rPr>
              <a:t>А</a:t>
            </a:r>
          </a:p>
          <a:p>
            <a:pPr marL="0" algn="ctr">
              <a:lnSpc>
                <a:spcPts val="4095"/>
              </a:lnSpc>
            </a:pPr>
            <a:endParaRPr lang="ru-RU" sz="3505" b="1" i="0" spc="-189" baseline="0" dirty="0">
              <a:solidFill>
                <a:srgbClr val="211F1F"/>
              </a:solidFill>
              <a:latin typeface="TrebuchetMS-Bold" panose="020B0703020202020204"/>
            </a:endParaRPr>
          </a:p>
          <a:p>
            <a:pPr marL="0" algn="ctr">
              <a:lnSpc>
                <a:spcPts val="4095"/>
              </a:lnSpc>
            </a:pPr>
            <a:r>
              <a:rPr lang="en-US" sz="3505" b="1" i="0" spc="-189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г</a:t>
            </a:r>
            <a:r>
              <a:rPr lang="en-US" sz="3505" b="1" i="0" spc="-196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о</a:t>
            </a:r>
            <a:r>
              <a:rPr lang="en-US" sz="3505" b="1" i="0" spc="-189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р</a:t>
            </a:r>
            <a:r>
              <a:rPr lang="en-US" sz="3505" b="1" i="0" spc="-196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о</a:t>
            </a:r>
            <a:r>
              <a:rPr lang="en-US" sz="3505" b="1" i="0" spc="-185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д</a:t>
            </a:r>
            <a:r>
              <a:rPr lang="en-US" sz="3505" b="1" i="0" spc="-189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с</a:t>
            </a:r>
            <a:r>
              <a:rPr lang="en-US" sz="3505" b="1" i="0" spc="-196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ко</a:t>
            </a:r>
            <a:r>
              <a:rPr lang="en-US" sz="3505" b="1" i="0" spc="-178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г</a:t>
            </a:r>
            <a:r>
              <a:rPr lang="en-US" sz="3505" b="1" i="0" spc="-196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о</a:t>
            </a:r>
            <a:r>
              <a:rPr lang="en-US" sz="3505" b="1" i="0" spc="-129" baseline="0" dirty="0">
                <a:solidFill>
                  <a:srgbClr val="211F1F"/>
                </a:solidFill>
                <a:latin typeface="Stencil" panose="040409050D0802020404" pitchFamily="82" charset="0"/>
              </a:rPr>
              <a:t> </a:t>
            </a:r>
            <a:r>
              <a:rPr lang="en-US" sz="3505" b="1" i="0" spc="-196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ок</a:t>
            </a:r>
            <a:r>
              <a:rPr lang="en-US" sz="3505" b="1" i="0" spc="-189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р</a:t>
            </a:r>
            <a:r>
              <a:rPr lang="en-US" sz="3505" b="1" i="0" spc="-192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у</a:t>
            </a:r>
            <a:r>
              <a:rPr lang="en-US" sz="3505" b="1" i="0" spc="-189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г</a:t>
            </a:r>
            <a:r>
              <a:rPr lang="en-US" sz="3505" b="1" i="0" spc="-192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а</a:t>
            </a:r>
            <a:r>
              <a:rPr lang="en-US" sz="3505" b="1" i="0" spc="-129" baseline="0" dirty="0">
                <a:solidFill>
                  <a:srgbClr val="211F1F"/>
                </a:solidFill>
                <a:latin typeface="Stencil" panose="040409050D0802020404" pitchFamily="82" charset="0"/>
              </a:rPr>
              <a:t> </a:t>
            </a:r>
            <a:r>
              <a:rPr lang="en-US" sz="3505" b="1" i="0" spc="-189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Л</a:t>
            </a:r>
            <a:r>
              <a:rPr lang="en-US" sz="3505" b="1" i="0" spc="-196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об</a:t>
            </a:r>
            <a:r>
              <a:rPr lang="en-US" sz="3505" b="1" i="0" spc="-192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н</a:t>
            </a:r>
            <a:r>
              <a:rPr lang="en-US" sz="3505" b="1" i="0" spc="0" baseline="0" dirty="0" err="1">
                <a:solidFill>
                  <a:srgbClr val="211F1F"/>
                </a:solidFill>
                <a:latin typeface="Stencil" panose="040409050D0802020404" pitchFamily="82" charset="0"/>
              </a:rPr>
              <a:t>я</a:t>
            </a:r>
            <a:endParaRPr lang="ru-RU" sz="350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  <a:p>
            <a:pPr marL="0" algn="ctr">
              <a:lnSpc>
                <a:spcPts val="4095"/>
              </a:lnSpc>
            </a:pPr>
            <a:endParaRPr lang="ru-RU" sz="3505" b="1" dirty="0">
              <a:solidFill>
                <a:srgbClr val="211F1F"/>
              </a:solidFill>
              <a:latin typeface="TrebuchetMS-Bold" panose="020B0703020202020204"/>
            </a:endParaRPr>
          </a:p>
          <a:p>
            <a:pPr marL="0" algn="ctr">
              <a:lnSpc>
                <a:spcPts val="4095"/>
              </a:lnSpc>
            </a:pPr>
            <a:r>
              <a:rPr lang="ru-RU" sz="3505" b="1" dirty="0">
                <a:solidFill>
                  <a:srgbClr val="211F1F"/>
                </a:solidFill>
                <a:latin typeface="TrebuchetMS-Bold" panose="020B0703020202020204"/>
              </a:rPr>
              <a:t>на </a:t>
            </a:r>
            <a:r>
              <a:rPr lang="ru-RU" sz="3505" b="1">
                <a:solidFill>
                  <a:srgbClr val="211F1F"/>
                </a:solidFill>
                <a:latin typeface="TrebuchetMS-Bold" panose="020B0703020202020204"/>
              </a:rPr>
              <a:t>28 </a:t>
            </a:r>
            <a:r>
              <a:rPr lang="ru-RU" sz="3505" b="1" i="0" spc="-204" baseline="0">
                <a:solidFill>
                  <a:srgbClr val="211F1F"/>
                </a:solidFill>
                <a:latin typeface="TrebuchetMS-Bold" panose="020B0703020202020204"/>
              </a:rPr>
              <a:t> февраля </a:t>
            </a:r>
            <a:r>
              <a:rPr lang="ru-RU" sz="3505" b="1" i="0" spc="-204" baseline="0" dirty="0">
                <a:solidFill>
                  <a:srgbClr val="211F1F"/>
                </a:solidFill>
                <a:latin typeface="TrebuchetMS-Bold" panose="020B0703020202020204"/>
              </a:rPr>
              <a:t>2023 года</a:t>
            </a:r>
            <a:endParaRPr lang="en-US" sz="3505" b="1" i="0" spc="0" baseline="0" dirty="0">
              <a:solidFill>
                <a:srgbClr val="211F1F"/>
              </a:solidFill>
              <a:latin typeface="Stencil" panose="040409050D0802020404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111"/>
          <p:cNvSpPr/>
          <p:nvPr/>
        </p:nvSpPr>
        <p:spPr>
          <a:xfrm>
            <a:off x="2805683" y="1571244"/>
            <a:ext cx="0" cy="4858385"/>
          </a:xfrm>
          <a:custGeom>
            <a:avLst/>
            <a:gdLst/>
            <a:ahLst/>
            <a:cxnLst/>
            <a:rect l="0" t="0" r="0" b="0"/>
            <a:pathLst>
              <a:path h="4858385">
                <a:moveTo>
                  <a:pt x="0" y="0"/>
                </a:moveTo>
                <a:lnTo>
                  <a:pt x="0" y="4858385"/>
                </a:lnTo>
              </a:path>
            </a:pathLst>
          </a:custGeom>
          <a:noFill/>
          <a:ln w="12191" cap="flat" cmpd="sng">
            <a:solidFill>
              <a:srgbClr val="E1E2E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>
            <a:off x="5385815" y="1571244"/>
            <a:ext cx="0" cy="4858385"/>
          </a:xfrm>
          <a:custGeom>
            <a:avLst/>
            <a:gdLst/>
            <a:ahLst/>
            <a:cxnLst/>
            <a:rect l="0" t="0" r="0" b="0"/>
            <a:pathLst>
              <a:path h="4858385">
                <a:moveTo>
                  <a:pt x="0" y="0"/>
                </a:moveTo>
                <a:lnTo>
                  <a:pt x="0" y="4858385"/>
                </a:lnTo>
              </a:path>
            </a:pathLst>
          </a:custGeom>
          <a:noFill/>
          <a:ln w="12191" cap="flat" cmpd="sng">
            <a:solidFill>
              <a:srgbClr val="E1E2E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7914131" y="1571244"/>
            <a:ext cx="0" cy="4858385"/>
          </a:xfrm>
          <a:custGeom>
            <a:avLst/>
            <a:gdLst/>
            <a:ahLst/>
            <a:cxnLst/>
            <a:rect l="0" t="0" r="0" b="0"/>
            <a:pathLst>
              <a:path h="4858385">
                <a:moveTo>
                  <a:pt x="0" y="0"/>
                </a:moveTo>
                <a:lnTo>
                  <a:pt x="0" y="4858385"/>
                </a:lnTo>
              </a:path>
            </a:pathLst>
          </a:custGeom>
          <a:noFill/>
          <a:ln w="12191" cap="flat" cmpd="sng">
            <a:solidFill>
              <a:srgbClr val="E1E2E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4296377" y="5534065"/>
            <a:ext cx="754666" cy="426488"/>
          </a:xfrm>
          <a:custGeom>
            <a:avLst/>
            <a:gdLst/>
            <a:ahLst/>
            <a:cxnLst/>
            <a:rect l="0" t="0" r="0" b="0"/>
            <a:pathLst>
              <a:path w="613638" h="1459103">
                <a:moveTo>
                  <a:pt x="0" y="1459103"/>
                </a:moveTo>
                <a:lnTo>
                  <a:pt x="613638" y="1459103"/>
                </a:lnTo>
                <a:lnTo>
                  <a:pt x="613638" y="0"/>
                </a:lnTo>
                <a:lnTo>
                  <a:pt x="0" y="0"/>
                </a:lnTo>
                <a:lnTo>
                  <a:pt x="0" y="1459103"/>
                </a:lnTo>
                <a:close/>
              </a:path>
            </a:pathLst>
          </a:custGeom>
          <a:solidFill>
            <a:srgbClr val="365AB7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3085571" y="4045064"/>
            <a:ext cx="940530" cy="1886128"/>
          </a:xfrm>
          <a:custGeom>
            <a:avLst/>
            <a:gdLst/>
            <a:ahLst/>
            <a:cxnLst/>
            <a:rect l="0" t="0" r="0" b="0"/>
            <a:pathLst>
              <a:path w="612128" h="2590292">
                <a:moveTo>
                  <a:pt x="0" y="2590292"/>
                </a:moveTo>
                <a:lnTo>
                  <a:pt x="612128" y="2590292"/>
                </a:lnTo>
                <a:lnTo>
                  <a:pt x="612128" y="0"/>
                </a:lnTo>
                <a:lnTo>
                  <a:pt x="0" y="0"/>
                </a:lnTo>
                <a:lnTo>
                  <a:pt x="0" y="2590292"/>
                </a:lnTo>
                <a:close/>
              </a:path>
            </a:pathLst>
          </a:custGeom>
          <a:solidFill>
            <a:srgbClr val="365AB7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3087623" y="3369564"/>
            <a:ext cx="146178" cy="152019"/>
          </a:xfrm>
          <a:custGeom>
            <a:avLst/>
            <a:gdLst/>
            <a:ahLst/>
            <a:cxnLst/>
            <a:rect l="0" t="0" r="0" b="0"/>
            <a:pathLst>
              <a:path w="146178" h="152019">
                <a:moveTo>
                  <a:pt x="0" y="152019"/>
                </a:moveTo>
                <a:lnTo>
                  <a:pt x="14617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>
            <a:off x="3087623" y="3369564"/>
            <a:ext cx="264034" cy="275082"/>
          </a:xfrm>
          <a:custGeom>
            <a:avLst/>
            <a:gdLst/>
            <a:ahLst/>
            <a:cxnLst/>
            <a:rect l="0" t="0" r="0" b="0"/>
            <a:pathLst>
              <a:path w="264034" h="275082">
                <a:moveTo>
                  <a:pt x="0" y="275082"/>
                </a:moveTo>
                <a:lnTo>
                  <a:pt x="264034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>
            <a:off x="3087623" y="3369564"/>
            <a:ext cx="382652" cy="398146"/>
          </a:xfrm>
          <a:custGeom>
            <a:avLst/>
            <a:gdLst/>
            <a:ahLst/>
            <a:cxnLst/>
            <a:rect l="0" t="0" r="0" b="0"/>
            <a:pathLst>
              <a:path w="382652" h="398146">
                <a:moveTo>
                  <a:pt x="0" y="398146"/>
                </a:moveTo>
                <a:lnTo>
                  <a:pt x="38265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3087623" y="3369564"/>
            <a:ext cx="501269" cy="521209"/>
          </a:xfrm>
          <a:custGeom>
            <a:avLst/>
            <a:gdLst/>
            <a:ahLst/>
            <a:cxnLst/>
            <a:rect l="0" t="0" r="0" b="0"/>
            <a:pathLst>
              <a:path w="501269" h="521209">
                <a:moveTo>
                  <a:pt x="0" y="521209"/>
                </a:moveTo>
                <a:lnTo>
                  <a:pt x="50126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3087623" y="3376295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>
            <a:off x="3087623" y="3499231"/>
            <a:ext cx="612267" cy="637287"/>
          </a:xfrm>
          <a:custGeom>
            <a:avLst/>
            <a:gdLst/>
            <a:ahLst/>
            <a:cxnLst/>
            <a:rect l="0" t="0" r="0" b="0"/>
            <a:pathLst>
              <a:path w="612267" h="637287">
                <a:moveTo>
                  <a:pt x="0" y="637287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>
            <a:off x="3087623" y="3623564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3087623" y="3746500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3087623" y="3869563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3087623" y="3992500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3092946" y="4090352"/>
            <a:ext cx="534289" cy="630783"/>
          </a:xfrm>
          <a:custGeom>
            <a:avLst/>
            <a:gdLst/>
            <a:ahLst/>
            <a:cxnLst/>
            <a:rect l="0" t="0" r="0" b="0"/>
            <a:pathLst>
              <a:path w="612267" h="637285">
                <a:moveTo>
                  <a:pt x="0" y="637285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3087623" y="4238499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3087623" y="4361435"/>
            <a:ext cx="612267" cy="637285"/>
          </a:xfrm>
          <a:custGeom>
            <a:avLst/>
            <a:gdLst/>
            <a:ahLst/>
            <a:cxnLst/>
            <a:rect l="0" t="0" r="0" b="0"/>
            <a:pathLst>
              <a:path w="612267" h="637285">
                <a:moveTo>
                  <a:pt x="0" y="637285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3087623" y="4485767"/>
            <a:ext cx="612267" cy="637287"/>
          </a:xfrm>
          <a:custGeom>
            <a:avLst/>
            <a:gdLst/>
            <a:ahLst/>
            <a:cxnLst/>
            <a:rect l="0" t="0" r="0" b="0"/>
            <a:pathLst>
              <a:path w="612267" h="637287">
                <a:moveTo>
                  <a:pt x="0" y="637287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3087623" y="4608704"/>
            <a:ext cx="612267" cy="637285"/>
          </a:xfrm>
          <a:custGeom>
            <a:avLst/>
            <a:gdLst/>
            <a:ahLst/>
            <a:cxnLst/>
            <a:rect l="0" t="0" r="0" b="0"/>
            <a:pathLst>
              <a:path w="612267" h="637285">
                <a:moveTo>
                  <a:pt x="0" y="637285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3087623" y="4731639"/>
            <a:ext cx="612267" cy="637287"/>
          </a:xfrm>
          <a:custGeom>
            <a:avLst/>
            <a:gdLst/>
            <a:ahLst/>
            <a:cxnLst/>
            <a:rect l="0" t="0" r="0" b="0"/>
            <a:pathLst>
              <a:path w="612267" h="637287">
                <a:moveTo>
                  <a:pt x="0" y="637287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3087623" y="4854702"/>
            <a:ext cx="612267" cy="637287"/>
          </a:xfrm>
          <a:custGeom>
            <a:avLst/>
            <a:gdLst/>
            <a:ahLst/>
            <a:cxnLst/>
            <a:rect l="0" t="0" r="0" b="0"/>
            <a:pathLst>
              <a:path w="612267" h="637287">
                <a:moveTo>
                  <a:pt x="0" y="637287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3087623" y="4977639"/>
            <a:ext cx="612267" cy="637285"/>
          </a:xfrm>
          <a:custGeom>
            <a:avLst/>
            <a:gdLst/>
            <a:ahLst/>
            <a:cxnLst/>
            <a:rect l="0" t="0" r="0" b="0"/>
            <a:pathLst>
              <a:path w="612267" h="637285">
                <a:moveTo>
                  <a:pt x="0" y="637285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3087623" y="5100574"/>
            <a:ext cx="612267" cy="637414"/>
          </a:xfrm>
          <a:custGeom>
            <a:avLst/>
            <a:gdLst/>
            <a:ahLst/>
            <a:cxnLst/>
            <a:rect l="0" t="0" r="0" b="0"/>
            <a:pathLst>
              <a:path w="612267" h="637414">
                <a:moveTo>
                  <a:pt x="0" y="637414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3087623" y="5223638"/>
            <a:ext cx="612267" cy="637285"/>
          </a:xfrm>
          <a:custGeom>
            <a:avLst/>
            <a:gdLst/>
            <a:ahLst/>
            <a:cxnLst/>
            <a:rect l="0" t="0" r="0" b="0"/>
            <a:pathLst>
              <a:path w="612267" h="637285">
                <a:moveTo>
                  <a:pt x="0" y="637285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3103626" y="5346573"/>
            <a:ext cx="596264" cy="621157"/>
          </a:xfrm>
          <a:custGeom>
            <a:avLst/>
            <a:gdLst/>
            <a:ahLst/>
            <a:cxnLst/>
            <a:rect l="0" t="0" r="0" b="0"/>
            <a:pathLst>
              <a:path w="596264" h="621157">
                <a:moveTo>
                  <a:pt x="0" y="621157"/>
                </a:moveTo>
                <a:lnTo>
                  <a:pt x="596264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3222370" y="5470907"/>
            <a:ext cx="477139" cy="498094"/>
          </a:xfrm>
          <a:custGeom>
            <a:avLst/>
            <a:gdLst/>
            <a:ahLst/>
            <a:cxnLst/>
            <a:rect l="0" t="0" r="0" b="0"/>
            <a:pathLst>
              <a:path w="477139" h="498094">
                <a:moveTo>
                  <a:pt x="0" y="498094"/>
                </a:moveTo>
                <a:lnTo>
                  <a:pt x="47713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3339846" y="5593842"/>
            <a:ext cx="359918" cy="374270"/>
          </a:xfrm>
          <a:custGeom>
            <a:avLst/>
            <a:gdLst/>
            <a:ahLst/>
            <a:cxnLst/>
            <a:rect l="0" t="0" r="0" b="0"/>
            <a:pathLst>
              <a:path w="359918" h="374270">
                <a:moveTo>
                  <a:pt x="0" y="374270"/>
                </a:moveTo>
                <a:lnTo>
                  <a:pt x="35991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>
            <a:off x="3458590" y="5716905"/>
            <a:ext cx="241174" cy="251207"/>
          </a:xfrm>
          <a:custGeom>
            <a:avLst/>
            <a:gdLst/>
            <a:ahLst/>
            <a:cxnLst/>
            <a:rect l="0" t="0" r="0" b="0"/>
            <a:pathLst>
              <a:path w="241174" h="251207">
                <a:moveTo>
                  <a:pt x="0" y="251207"/>
                </a:moveTo>
                <a:lnTo>
                  <a:pt x="241174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3575939" y="5839842"/>
            <a:ext cx="124078" cy="128143"/>
          </a:xfrm>
          <a:custGeom>
            <a:avLst/>
            <a:gdLst/>
            <a:ahLst/>
            <a:cxnLst/>
            <a:rect l="0" t="0" r="0" b="0"/>
            <a:pathLst>
              <a:path w="124078" h="128143">
                <a:moveTo>
                  <a:pt x="0" y="128143"/>
                </a:moveTo>
                <a:lnTo>
                  <a:pt x="12407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3282696" y="2033017"/>
            <a:ext cx="1529714" cy="476631"/>
          </a:xfrm>
          <a:custGeom>
            <a:avLst/>
            <a:gdLst/>
            <a:ahLst/>
            <a:cxnLst/>
            <a:rect l="0" t="0" r="0" b="0"/>
            <a:pathLst>
              <a:path w="1529714" h="476631">
                <a:moveTo>
                  <a:pt x="1455293" y="0"/>
                </a:moveTo>
                <a:lnTo>
                  <a:pt x="74549" y="0"/>
                </a:lnTo>
                <a:lnTo>
                  <a:pt x="45593" y="5841"/>
                </a:lnTo>
                <a:lnTo>
                  <a:pt x="21844" y="21844"/>
                </a:lnTo>
                <a:lnTo>
                  <a:pt x="5842" y="45465"/>
                </a:lnTo>
                <a:lnTo>
                  <a:pt x="0" y="74421"/>
                </a:lnTo>
                <a:lnTo>
                  <a:pt x="0" y="402208"/>
                </a:lnTo>
                <a:lnTo>
                  <a:pt x="5842" y="431164"/>
                </a:lnTo>
                <a:lnTo>
                  <a:pt x="21844" y="454914"/>
                </a:lnTo>
                <a:lnTo>
                  <a:pt x="45593" y="470789"/>
                </a:lnTo>
                <a:lnTo>
                  <a:pt x="74549" y="476631"/>
                </a:lnTo>
                <a:lnTo>
                  <a:pt x="1455293" y="476631"/>
                </a:lnTo>
                <a:lnTo>
                  <a:pt x="1484249" y="470789"/>
                </a:lnTo>
                <a:lnTo>
                  <a:pt x="1507998" y="454914"/>
                </a:lnTo>
                <a:lnTo>
                  <a:pt x="1523873" y="431164"/>
                </a:lnTo>
                <a:lnTo>
                  <a:pt x="1529714" y="402208"/>
                </a:lnTo>
                <a:lnTo>
                  <a:pt x="1529714" y="74421"/>
                </a:lnTo>
                <a:lnTo>
                  <a:pt x="1523873" y="45465"/>
                </a:lnTo>
                <a:lnTo>
                  <a:pt x="1507998" y="21844"/>
                </a:lnTo>
                <a:lnTo>
                  <a:pt x="1484249" y="5841"/>
                </a:lnTo>
                <a:lnTo>
                  <a:pt x="1455293" y="0"/>
                </a:lnTo>
                <a:close/>
                <a:moveTo>
                  <a:pt x="2243327" y="5526023"/>
                </a:moveTo>
              </a:path>
            </a:pathLst>
          </a:custGeom>
          <a:solidFill>
            <a:srgbClr val="365AB7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6887235" y="5532236"/>
            <a:ext cx="885900" cy="416155"/>
          </a:xfrm>
          <a:custGeom>
            <a:avLst/>
            <a:gdLst/>
            <a:ahLst/>
            <a:cxnLst/>
            <a:rect l="0" t="0" r="0" b="0"/>
            <a:pathLst>
              <a:path w="612115" h="2001011">
                <a:moveTo>
                  <a:pt x="0" y="2001011"/>
                </a:moveTo>
                <a:lnTo>
                  <a:pt x="612115" y="2001011"/>
                </a:lnTo>
                <a:lnTo>
                  <a:pt x="612115" y="0"/>
                </a:lnTo>
                <a:lnTo>
                  <a:pt x="0" y="0"/>
                </a:lnTo>
                <a:lnTo>
                  <a:pt x="0" y="2001011"/>
                </a:lnTo>
                <a:close/>
              </a:path>
            </a:pathLst>
          </a:custGeom>
          <a:solidFill>
            <a:srgbClr val="D6006C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>
            <a:off x="5654040" y="4830484"/>
            <a:ext cx="1002816" cy="1135594"/>
          </a:xfrm>
          <a:custGeom>
            <a:avLst/>
            <a:gdLst/>
            <a:ahLst/>
            <a:cxnLst/>
            <a:rect l="0" t="0" r="0" b="0"/>
            <a:pathLst>
              <a:path w="613638" h="1968626">
                <a:moveTo>
                  <a:pt x="0" y="1968626"/>
                </a:moveTo>
                <a:lnTo>
                  <a:pt x="613638" y="1968626"/>
                </a:lnTo>
                <a:lnTo>
                  <a:pt x="613638" y="0"/>
                </a:lnTo>
                <a:lnTo>
                  <a:pt x="0" y="0"/>
                </a:lnTo>
                <a:lnTo>
                  <a:pt x="0" y="1968626"/>
                </a:lnTo>
                <a:close/>
              </a:path>
            </a:pathLst>
          </a:custGeom>
          <a:solidFill>
            <a:srgbClr val="D6006C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>
            <a:off x="5654040" y="3995929"/>
            <a:ext cx="146557" cy="115442"/>
          </a:xfrm>
          <a:custGeom>
            <a:avLst/>
            <a:gdLst/>
            <a:ahLst/>
            <a:cxnLst/>
            <a:rect l="0" t="0" r="0" b="0"/>
            <a:pathLst>
              <a:path w="146557" h="115442">
                <a:moveTo>
                  <a:pt x="0" y="115442"/>
                </a:moveTo>
                <a:lnTo>
                  <a:pt x="14655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>
            <a:off x="5654040" y="3995929"/>
            <a:ext cx="264668" cy="208915"/>
          </a:xfrm>
          <a:custGeom>
            <a:avLst/>
            <a:gdLst/>
            <a:ahLst/>
            <a:cxnLst/>
            <a:rect l="0" t="0" r="0" b="0"/>
            <a:pathLst>
              <a:path w="264668" h="208915">
                <a:moveTo>
                  <a:pt x="0" y="208915"/>
                </a:moveTo>
                <a:lnTo>
                  <a:pt x="26466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5654040" y="3995929"/>
            <a:ext cx="383539" cy="302259"/>
          </a:xfrm>
          <a:custGeom>
            <a:avLst/>
            <a:gdLst/>
            <a:ahLst/>
            <a:cxnLst/>
            <a:rect l="0" t="0" r="0" b="0"/>
            <a:pathLst>
              <a:path w="383539" h="302259">
                <a:moveTo>
                  <a:pt x="0" y="302259"/>
                </a:moveTo>
                <a:lnTo>
                  <a:pt x="38353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5654040" y="3995929"/>
            <a:ext cx="502538" cy="395604"/>
          </a:xfrm>
          <a:custGeom>
            <a:avLst/>
            <a:gdLst/>
            <a:ahLst/>
            <a:cxnLst/>
            <a:rect l="0" t="0" r="0" b="0"/>
            <a:pathLst>
              <a:path w="502538" h="395604">
                <a:moveTo>
                  <a:pt x="0" y="395604"/>
                </a:moveTo>
                <a:lnTo>
                  <a:pt x="50253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5654040" y="4001008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5654040" y="4094354"/>
            <a:ext cx="613790" cy="483742"/>
          </a:xfrm>
          <a:custGeom>
            <a:avLst/>
            <a:gdLst/>
            <a:ahLst/>
            <a:cxnLst/>
            <a:rect l="0" t="0" r="0" b="0"/>
            <a:pathLst>
              <a:path w="613790" h="483742">
                <a:moveTo>
                  <a:pt x="0" y="483742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5654040" y="4188714"/>
            <a:ext cx="613790" cy="483744"/>
          </a:xfrm>
          <a:custGeom>
            <a:avLst/>
            <a:gdLst/>
            <a:ahLst/>
            <a:cxnLst/>
            <a:rect l="0" t="0" r="0" b="0"/>
            <a:pathLst>
              <a:path w="613790" h="483744">
                <a:moveTo>
                  <a:pt x="0" y="483744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5654040" y="4282060"/>
            <a:ext cx="613790" cy="483742"/>
          </a:xfrm>
          <a:custGeom>
            <a:avLst/>
            <a:gdLst/>
            <a:ahLst/>
            <a:cxnLst/>
            <a:rect l="0" t="0" r="0" b="0"/>
            <a:pathLst>
              <a:path w="613790" h="483742">
                <a:moveTo>
                  <a:pt x="0" y="483742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5654040" y="4375405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5654040" y="4468749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5654040" y="4562095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5654040" y="4655439"/>
            <a:ext cx="613790" cy="483744"/>
          </a:xfrm>
          <a:custGeom>
            <a:avLst/>
            <a:gdLst/>
            <a:ahLst/>
            <a:cxnLst/>
            <a:rect l="0" t="0" r="0" b="0"/>
            <a:pathLst>
              <a:path w="613790" h="483744">
                <a:moveTo>
                  <a:pt x="0" y="483744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5654040" y="4748785"/>
            <a:ext cx="613790" cy="483742"/>
          </a:xfrm>
          <a:custGeom>
            <a:avLst/>
            <a:gdLst/>
            <a:ahLst/>
            <a:cxnLst/>
            <a:rect l="0" t="0" r="0" b="0"/>
            <a:pathLst>
              <a:path w="613790" h="483742">
                <a:moveTo>
                  <a:pt x="0" y="483742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5654040" y="4843145"/>
            <a:ext cx="613790" cy="483870"/>
          </a:xfrm>
          <a:custGeom>
            <a:avLst/>
            <a:gdLst/>
            <a:ahLst/>
            <a:cxnLst/>
            <a:rect l="0" t="0" r="0" b="0"/>
            <a:pathLst>
              <a:path w="613790" h="483870">
                <a:moveTo>
                  <a:pt x="0" y="483870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5654040" y="4936490"/>
            <a:ext cx="613790" cy="483871"/>
          </a:xfrm>
          <a:custGeom>
            <a:avLst/>
            <a:gdLst/>
            <a:ahLst/>
            <a:cxnLst/>
            <a:rect l="0" t="0" r="0" b="0"/>
            <a:pathLst>
              <a:path w="613790" h="483871">
                <a:moveTo>
                  <a:pt x="0" y="483871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5654040" y="5029963"/>
            <a:ext cx="613790" cy="483742"/>
          </a:xfrm>
          <a:custGeom>
            <a:avLst/>
            <a:gdLst/>
            <a:ahLst/>
            <a:cxnLst/>
            <a:rect l="0" t="0" r="0" b="0"/>
            <a:pathLst>
              <a:path w="613790" h="483742">
                <a:moveTo>
                  <a:pt x="0" y="483742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5654040" y="5123308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5654040" y="5216652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5654040" y="5309998"/>
            <a:ext cx="613790" cy="483742"/>
          </a:xfrm>
          <a:custGeom>
            <a:avLst/>
            <a:gdLst/>
            <a:ahLst/>
            <a:cxnLst/>
            <a:rect l="0" t="0" r="0" b="0"/>
            <a:pathLst>
              <a:path w="613790" h="483742">
                <a:moveTo>
                  <a:pt x="0" y="483742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5654040" y="5403342"/>
            <a:ext cx="613790" cy="483744"/>
          </a:xfrm>
          <a:custGeom>
            <a:avLst/>
            <a:gdLst/>
            <a:ahLst/>
            <a:cxnLst/>
            <a:rect l="0" t="0" r="0" b="0"/>
            <a:pathLst>
              <a:path w="613790" h="483744">
                <a:moveTo>
                  <a:pt x="0" y="483744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5670041" y="5496688"/>
            <a:ext cx="597789" cy="471424"/>
          </a:xfrm>
          <a:custGeom>
            <a:avLst/>
            <a:gdLst/>
            <a:ahLst/>
            <a:cxnLst/>
            <a:rect l="0" t="0" r="0" b="0"/>
            <a:pathLst>
              <a:path w="597789" h="471424">
                <a:moveTo>
                  <a:pt x="0" y="471424"/>
                </a:moveTo>
                <a:lnTo>
                  <a:pt x="59778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5789167" y="5591048"/>
            <a:ext cx="478283" cy="378079"/>
          </a:xfrm>
          <a:custGeom>
            <a:avLst/>
            <a:gdLst/>
            <a:ahLst/>
            <a:cxnLst/>
            <a:rect l="0" t="0" r="0" b="0"/>
            <a:pathLst>
              <a:path w="478283" h="378079">
                <a:moveTo>
                  <a:pt x="0" y="378079"/>
                </a:moveTo>
                <a:lnTo>
                  <a:pt x="478283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>
            <a:off x="5906896" y="5684393"/>
            <a:ext cx="360807" cy="284100"/>
          </a:xfrm>
          <a:custGeom>
            <a:avLst/>
            <a:gdLst/>
            <a:ahLst/>
            <a:cxnLst/>
            <a:rect l="0" t="0" r="0" b="0"/>
            <a:pathLst>
              <a:path w="360807" h="284100">
                <a:moveTo>
                  <a:pt x="0" y="284100"/>
                </a:moveTo>
                <a:lnTo>
                  <a:pt x="36080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6025896" y="5777739"/>
            <a:ext cx="241807" cy="190626"/>
          </a:xfrm>
          <a:custGeom>
            <a:avLst/>
            <a:gdLst/>
            <a:ahLst/>
            <a:cxnLst/>
            <a:rect l="0" t="0" r="0" b="0"/>
            <a:pathLst>
              <a:path w="241807" h="190626">
                <a:moveTo>
                  <a:pt x="0" y="190626"/>
                </a:moveTo>
                <a:lnTo>
                  <a:pt x="24180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6143625" y="5871083"/>
            <a:ext cx="124333" cy="97282"/>
          </a:xfrm>
          <a:custGeom>
            <a:avLst/>
            <a:gdLst/>
            <a:ahLst/>
            <a:cxnLst/>
            <a:rect l="0" t="0" r="0" b="0"/>
            <a:pathLst>
              <a:path w="124333" h="97282">
                <a:moveTo>
                  <a:pt x="0" y="97282"/>
                </a:moveTo>
                <a:lnTo>
                  <a:pt x="124333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>
            <a:off x="5878067" y="2033017"/>
            <a:ext cx="1529715" cy="476631"/>
          </a:xfrm>
          <a:custGeom>
            <a:avLst/>
            <a:gdLst/>
            <a:ahLst/>
            <a:cxnLst/>
            <a:rect l="0" t="0" r="0" b="0"/>
            <a:pathLst>
              <a:path w="1529715" h="476631">
                <a:moveTo>
                  <a:pt x="1455293" y="0"/>
                </a:moveTo>
                <a:lnTo>
                  <a:pt x="74549" y="0"/>
                </a:lnTo>
                <a:lnTo>
                  <a:pt x="45593" y="5841"/>
                </a:lnTo>
                <a:lnTo>
                  <a:pt x="21844" y="21844"/>
                </a:lnTo>
                <a:lnTo>
                  <a:pt x="5842" y="45465"/>
                </a:lnTo>
                <a:lnTo>
                  <a:pt x="0" y="74421"/>
                </a:lnTo>
                <a:lnTo>
                  <a:pt x="0" y="402208"/>
                </a:lnTo>
                <a:lnTo>
                  <a:pt x="5842" y="431164"/>
                </a:lnTo>
                <a:lnTo>
                  <a:pt x="21844" y="454914"/>
                </a:lnTo>
                <a:lnTo>
                  <a:pt x="45593" y="470789"/>
                </a:lnTo>
                <a:lnTo>
                  <a:pt x="74549" y="476631"/>
                </a:lnTo>
                <a:lnTo>
                  <a:pt x="1455293" y="476631"/>
                </a:lnTo>
                <a:lnTo>
                  <a:pt x="1484250" y="470789"/>
                </a:lnTo>
                <a:lnTo>
                  <a:pt x="1507999" y="454914"/>
                </a:lnTo>
                <a:lnTo>
                  <a:pt x="1523874" y="431164"/>
                </a:lnTo>
                <a:lnTo>
                  <a:pt x="1529715" y="402208"/>
                </a:lnTo>
                <a:lnTo>
                  <a:pt x="1529715" y="74421"/>
                </a:lnTo>
                <a:lnTo>
                  <a:pt x="1523874" y="45465"/>
                </a:lnTo>
                <a:lnTo>
                  <a:pt x="1507999" y="21844"/>
                </a:lnTo>
                <a:lnTo>
                  <a:pt x="1484250" y="5841"/>
                </a:lnTo>
                <a:lnTo>
                  <a:pt x="1455293" y="0"/>
                </a:lnTo>
                <a:close/>
                <a:moveTo>
                  <a:pt x="-352044" y="5526023"/>
                </a:moveTo>
              </a:path>
            </a:pathLst>
          </a:custGeom>
          <a:solidFill>
            <a:srgbClr val="D6006C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9268624" y="5294665"/>
            <a:ext cx="899644" cy="675365"/>
          </a:xfrm>
          <a:custGeom>
            <a:avLst/>
            <a:gdLst/>
            <a:ahLst/>
            <a:cxnLst/>
            <a:rect l="0" t="0" r="0" b="0"/>
            <a:pathLst>
              <a:path w="615391" h="1630172">
                <a:moveTo>
                  <a:pt x="0" y="1630172"/>
                </a:moveTo>
                <a:lnTo>
                  <a:pt x="615391" y="1630172"/>
                </a:lnTo>
                <a:lnTo>
                  <a:pt x="615391" y="0"/>
                </a:lnTo>
                <a:lnTo>
                  <a:pt x="0" y="0"/>
                </a:lnTo>
                <a:lnTo>
                  <a:pt x="0" y="1630172"/>
                </a:lnTo>
                <a:close/>
              </a:path>
            </a:pathLst>
          </a:custGeom>
          <a:solidFill>
            <a:srgbClr val="CCC1DA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>
            <a:off x="8234171" y="3372612"/>
            <a:ext cx="834977" cy="2590292"/>
          </a:xfrm>
          <a:custGeom>
            <a:avLst/>
            <a:gdLst/>
            <a:ahLst/>
            <a:cxnLst/>
            <a:rect l="0" t="0" r="0" b="0"/>
            <a:pathLst>
              <a:path w="613639" h="2590292">
                <a:moveTo>
                  <a:pt x="0" y="2590292"/>
                </a:moveTo>
                <a:lnTo>
                  <a:pt x="613639" y="2590292"/>
                </a:lnTo>
                <a:lnTo>
                  <a:pt x="613639" y="0"/>
                </a:lnTo>
                <a:lnTo>
                  <a:pt x="0" y="0"/>
                </a:lnTo>
                <a:lnTo>
                  <a:pt x="0" y="2590292"/>
                </a:lnTo>
                <a:close/>
              </a:path>
            </a:pathLst>
          </a:custGeom>
          <a:solidFill>
            <a:srgbClr val="CCC1DA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8234171" y="3369564"/>
            <a:ext cx="145035" cy="152019"/>
          </a:xfrm>
          <a:custGeom>
            <a:avLst/>
            <a:gdLst/>
            <a:ahLst/>
            <a:cxnLst/>
            <a:rect l="0" t="0" r="0" b="0"/>
            <a:pathLst>
              <a:path w="145035" h="152019">
                <a:moveTo>
                  <a:pt x="0" y="152019"/>
                </a:moveTo>
                <a:lnTo>
                  <a:pt x="145035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8234171" y="3369564"/>
            <a:ext cx="263018" cy="275082"/>
          </a:xfrm>
          <a:custGeom>
            <a:avLst/>
            <a:gdLst/>
            <a:ahLst/>
            <a:cxnLst/>
            <a:rect l="0" t="0" r="0" b="0"/>
            <a:pathLst>
              <a:path w="263018" h="275082">
                <a:moveTo>
                  <a:pt x="0" y="275082"/>
                </a:moveTo>
                <a:lnTo>
                  <a:pt x="26301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8234171" y="3369564"/>
            <a:ext cx="381635" cy="398146"/>
          </a:xfrm>
          <a:custGeom>
            <a:avLst/>
            <a:gdLst/>
            <a:ahLst/>
            <a:cxnLst/>
            <a:rect l="0" t="0" r="0" b="0"/>
            <a:pathLst>
              <a:path w="381635" h="398146">
                <a:moveTo>
                  <a:pt x="0" y="398146"/>
                </a:moveTo>
                <a:lnTo>
                  <a:pt x="381635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8234171" y="3337846"/>
            <a:ext cx="500381" cy="552927"/>
          </a:xfrm>
          <a:custGeom>
            <a:avLst/>
            <a:gdLst/>
            <a:ahLst/>
            <a:cxnLst/>
            <a:rect l="0" t="0" r="0" b="0"/>
            <a:pathLst>
              <a:path w="500381" h="521209">
                <a:moveTo>
                  <a:pt x="0" y="521209"/>
                </a:moveTo>
                <a:lnTo>
                  <a:pt x="500381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8234171" y="3376295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>
            <a:off x="8234171" y="3499231"/>
            <a:ext cx="611506" cy="637287"/>
          </a:xfrm>
          <a:custGeom>
            <a:avLst/>
            <a:gdLst/>
            <a:ahLst/>
            <a:cxnLst/>
            <a:rect l="0" t="0" r="0" b="0"/>
            <a:pathLst>
              <a:path w="611506" h="637287">
                <a:moveTo>
                  <a:pt x="0" y="637287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>
            <a:off x="8234171" y="3623564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8234171" y="3746500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>
            <a:off x="8234171" y="3869563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8234171" y="3992500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8234171" y="4115436"/>
            <a:ext cx="611506" cy="637285"/>
          </a:xfrm>
          <a:custGeom>
            <a:avLst/>
            <a:gdLst/>
            <a:ahLst/>
            <a:cxnLst/>
            <a:rect l="0" t="0" r="0" b="0"/>
            <a:pathLst>
              <a:path w="611506" h="637285">
                <a:moveTo>
                  <a:pt x="0" y="637285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8234171" y="4238499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8234171" y="4361435"/>
            <a:ext cx="611506" cy="637285"/>
          </a:xfrm>
          <a:custGeom>
            <a:avLst/>
            <a:gdLst/>
            <a:ahLst/>
            <a:cxnLst/>
            <a:rect l="0" t="0" r="0" b="0"/>
            <a:pathLst>
              <a:path w="611506" h="637285">
                <a:moveTo>
                  <a:pt x="0" y="637285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8234171" y="4485767"/>
            <a:ext cx="611506" cy="637287"/>
          </a:xfrm>
          <a:custGeom>
            <a:avLst/>
            <a:gdLst/>
            <a:ahLst/>
            <a:cxnLst/>
            <a:rect l="0" t="0" r="0" b="0"/>
            <a:pathLst>
              <a:path w="611506" h="637287">
                <a:moveTo>
                  <a:pt x="0" y="637287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8234171" y="4608704"/>
            <a:ext cx="611506" cy="637285"/>
          </a:xfrm>
          <a:custGeom>
            <a:avLst/>
            <a:gdLst/>
            <a:ahLst/>
            <a:cxnLst/>
            <a:rect l="0" t="0" r="0" b="0"/>
            <a:pathLst>
              <a:path w="611506" h="637285">
                <a:moveTo>
                  <a:pt x="0" y="637285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8234171" y="4731639"/>
            <a:ext cx="611506" cy="637287"/>
          </a:xfrm>
          <a:custGeom>
            <a:avLst/>
            <a:gdLst/>
            <a:ahLst/>
            <a:cxnLst/>
            <a:rect l="0" t="0" r="0" b="0"/>
            <a:pathLst>
              <a:path w="611506" h="637287">
                <a:moveTo>
                  <a:pt x="0" y="637287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8234171" y="4854702"/>
            <a:ext cx="611506" cy="637287"/>
          </a:xfrm>
          <a:custGeom>
            <a:avLst/>
            <a:gdLst/>
            <a:ahLst/>
            <a:cxnLst/>
            <a:rect l="0" t="0" r="0" b="0"/>
            <a:pathLst>
              <a:path w="611506" h="637287">
                <a:moveTo>
                  <a:pt x="0" y="637287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8234171" y="4977639"/>
            <a:ext cx="611506" cy="637285"/>
          </a:xfrm>
          <a:custGeom>
            <a:avLst/>
            <a:gdLst/>
            <a:ahLst/>
            <a:cxnLst/>
            <a:rect l="0" t="0" r="0" b="0"/>
            <a:pathLst>
              <a:path w="611506" h="637285">
                <a:moveTo>
                  <a:pt x="0" y="637285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8234171" y="5100574"/>
            <a:ext cx="611506" cy="637414"/>
          </a:xfrm>
          <a:custGeom>
            <a:avLst/>
            <a:gdLst/>
            <a:ahLst/>
            <a:cxnLst/>
            <a:rect l="0" t="0" r="0" b="0"/>
            <a:pathLst>
              <a:path w="611506" h="637414">
                <a:moveTo>
                  <a:pt x="0" y="637414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8234171" y="5223638"/>
            <a:ext cx="611506" cy="637285"/>
          </a:xfrm>
          <a:custGeom>
            <a:avLst/>
            <a:gdLst/>
            <a:ahLst/>
            <a:cxnLst/>
            <a:rect l="0" t="0" r="0" b="0"/>
            <a:pathLst>
              <a:path w="611506" h="637285">
                <a:moveTo>
                  <a:pt x="0" y="637285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8248904" y="5346573"/>
            <a:ext cx="596773" cy="621157"/>
          </a:xfrm>
          <a:custGeom>
            <a:avLst/>
            <a:gdLst/>
            <a:ahLst/>
            <a:cxnLst/>
            <a:rect l="0" t="0" r="0" b="0"/>
            <a:pathLst>
              <a:path w="596773" h="621157">
                <a:moveTo>
                  <a:pt x="0" y="621157"/>
                </a:moveTo>
                <a:lnTo>
                  <a:pt x="596773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8367776" y="5470907"/>
            <a:ext cx="478790" cy="498094"/>
          </a:xfrm>
          <a:custGeom>
            <a:avLst/>
            <a:gdLst/>
            <a:ahLst/>
            <a:cxnLst/>
            <a:rect l="0" t="0" r="0" b="0"/>
            <a:pathLst>
              <a:path w="478790" h="498094">
                <a:moveTo>
                  <a:pt x="0" y="498094"/>
                </a:moveTo>
                <a:lnTo>
                  <a:pt x="478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8485251" y="5593842"/>
            <a:ext cx="360171" cy="374270"/>
          </a:xfrm>
          <a:custGeom>
            <a:avLst/>
            <a:gdLst/>
            <a:ahLst/>
            <a:cxnLst/>
            <a:rect l="0" t="0" r="0" b="0"/>
            <a:pathLst>
              <a:path w="360171" h="374270">
                <a:moveTo>
                  <a:pt x="0" y="374270"/>
                </a:moveTo>
                <a:lnTo>
                  <a:pt x="360171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8604122" y="5716905"/>
            <a:ext cx="241428" cy="251207"/>
          </a:xfrm>
          <a:custGeom>
            <a:avLst/>
            <a:gdLst/>
            <a:ahLst/>
            <a:cxnLst/>
            <a:rect l="0" t="0" r="0" b="0"/>
            <a:pathLst>
              <a:path w="241428" h="251207">
                <a:moveTo>
                  <a:pt x="0" y="251207"/>
                </a:moveTo>
                <a:lnTo>
                  <a:pt x="24142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8722994" y="5839842"/>
            <a:ext cx="122810" cy="128143"/>
          </a:xfrm>
          <a:custGeom>
            <a:avLst/>
            <a:gdLst/>
            <a:ahLst/>
            <a:cxnLst/>
            <a:rect l="0" t="0" r="0" b="0"/>
            <a:pathLst>
              <a:path w="122810" h="128143">
                <a:moveTo>
                  <a:pt x="0" y="128143"/>
                </a:moveTo>
                <a:lnTo>
                  <a:pt x="12281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8446007" y="2033017"/>
            <a:ext cx="1529715" cy="476631"/>
          </a:xfrm>
          <a:custGeom>
            <a:avLst/>
            <a:gdLst/>
            <a:ahLst/>
            <a:cxnLst/>
            <a:rect l="0" t="0" r="0" b="0"/>
            <a:pathLst>
              <a:path w="1529715" h="476631">
                <a:moveTo>
                  <a:pt x="1455294" y="0"/>
                </a:moveTo>
                <a:lnTo>
                  <a:pt x="74549" y="0"/>
                </a:lnTo>
                <a:lnTo>
                  <a:pt x="45594" y="5841"/>
                </a:lnTo>
                <a:lnTo>
                  <a:pt x="21845" y="21844"/>
                </a:lnTo>
                <a:lnTo>
                  <a:pt x="5843" y="45465"/>
                </a:lnTo>
                <a:lnTo>
                  <a:pt x="0" y="74421"/>
                </a:lnTo>
                <a:lnTo>
                  <a:pt x="0" y="402208"/>
                </a:lnTo>
                <a:lnTo>
                  <a:pt x="5843" y="431164"/>
                </a:lnTo>
                <a:lnTo>
                  <a:pt x="21845" y="454914"/>
                </a:lnTo>
                <a:lnTo>
                  <a:pt x="45594" y="470789"/>
                </a:lnTo>
                <a:lnTo>
                  <a:pt x="74549" y="476631"/>
                </a:lnTo>
                <a:lnTo>
                  <a:pt x="1455294" y="476631"/>
                </a:lnTo>
                <a:lnTo>
                  <a:pt x="1484249" y="470789"/>
                </a:lnTo>
                <a:lnTo>
                  <a:pt x="1507999" y="454914"/>
                </a:lnTo>
                <a:lnTo>
                  <a:pt x="1523874" y="431164"/>
                </a:lnTo>
                <a:lnTo>
                  <a:pt x="1529715" y="402208"/>
                </a:lnTo>
                <a:lnTo>
                  <a:pt x="1529715" y="74421"/>
                </a:lnTo>
                <a:lnTo>
                  <a:pt x="1523874" y="45465"/>
                </a:lnTo>
                <a:lnTo>
                  <a:pt x="1507999" y="21844"/>
                </a:lnTo>
                <a:lnTo>
                  <a:pt x="1484249" y="5841"/>
                </a:lnTo>
                <a:lnTo>
                  <a:pt x="1455294" y="0"/>
                </a:lnTo>
                <a:close/>
                <a:moveTo>
                  <a:pt x="-2919984" y="5526023"/>
                </a:moveTo>
              </a:path>
            </a:pathLst>
          </a:custGeom>
          <a:solidFill>
            <a:srgbClr val="CCC1DA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1694078" y="5411683"/>
            <a:ext cx="894657" cy="563413"/>
          </a:xfrm>
          <a:custGeom>
            <a:avLst/>
            <a:gdLst/>
            <a:ahLst/>
            <a:cxnLst/>
            <a:rect l="0" t="0" r="0" b="0"/>
            <a:pathLst>
              <a:path w="613652" h="1613662">
                <a:moveTo>
                  <a:pt x="0" y="1613662"/>
                </a:moveTo>
                <a:lnTo>
                  <a:pt x="613652" y="1613662"/>
                </a:lnTo>
                <a:lnTo>
                  <a:pt x="613652" y="0"/>
                </a:lnTo>
                <a:lnTo>
                  <a:pt x="0" y="0"/>
                </a:lnTo>
                <a:lnTo>
                  <a:pt x="0" y="1613662"/>
                </a:lnTo>
                <a:close/>
              </a:path>
            </a:pathLst>
          </a:custGeom>
          <a:solidFill>
            <a:srgbClr val="9900CC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507491" y="3158262"/>
            <a:ext cx="946915" cy="2804642"/>
          </a:xfrm>
          <a:custGeom>
            <a:avLst/>
            <a:gdLst/>
            <a:ahLst/>
            <a:cxnLst/>
            <a:rect l="0" t="0" r="0" b="0"/>
            <a:pathLst>
              <a:path w="613639" h="2590292">
                <a:moveTo>
                  <a:pt x="0" y="2590292"/>
                </a:moveTo>
                <a:lnTo>
                  <a:pt x="613639" y="2590292"/>
                </a:lnTo>
                <a:lnTo>
                  <a:pt x="613639" y="0"/>
                </a:lnTo>
                <a:lnTo>
                  <a:pt x="0" y="0"/>
                </a:lnTo>
                <a:lnTo>
                  <a:pt x="0" y="2590292"/>
                </a:lnTo>
                <a:close/>
              </a:path>
            </a:pathLst>
          </a:custGeom>
          <a:solidFill>
            <a:srgbClr val="9900CC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507491" y="3369564"/>
            <a:ext cx="146609" cy="152019"/>
          </a:xfrm>
          <a:custGeom>
            <a:avLst/>
            <a:gdLst/>
            <a:ahLst/>
            <a:cxnLst/>
            <a:rect l="0" t="0" r="0" b="0"/>
            <a:pathLst>
              <a:path w="146609" h="152019">
                <a:moveTo>
                  <a:pt x="0" y="152019"/>
                </a:moveTo>
                <a:lnTo>
                  <a:pt x="14660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507491" y="3369564"/>
            <a:ext cx="264719" cy="275082"/>
          </a:xfrm>
          <a:custGeom>
            <a:avLst/>
            <a:gdLst/>
            <a:ahLst/>
            <a:cxnLst/>
            <a:rect l="0" t="0" r="0" b="0"/>
            <a:pathLst>
              <a:path w="264719" h="275082">
                <a:moveTo>
                  <a:pt x="0" y="275082"/>
                </a:moveTo>
                <a:lnTo>
                  <a:pt x="26471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07491" y="3369564"/>
            <a:ext cx="383591" cy="398273"/>
          </a:xfrm>
          <a:custGeom>
            <a:avLst/>
            <a:gdLst/>
            <a:ahLst/>
            <a:cxnLst/>
            <a:rect l="0" t="0" r="0" b="0"/>
            <a:pathLst>
              <a:path w="383591" h="398273">
                <a:moveTo>
                  <a:pt x="0" y="398273"/>
                </a:moveTo>
                <a:lnTo>
                  <a:pt x="383591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07491" y="3369564"/>
            <a:ext cx="502489" cy="521209"/>
          </a:xfrm>
          <a:custGeom>
            <a:avLst/>
            <a:gdLst/>
            <a:ahLst/>
            <a:cxnLst/>
            <a:rect l="0" t="0" r="0" b="0"/>
            <a:pathLst>
              <a:path w="502489" h="521209">
                <a:moveTo>
                  <a:pt x="0" y="521209"/>
                </a:moveTo>
                <a:lnTo>
                  <a:pt x="50248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507491" y="3365350"/>
            <a:ext cx="613842" cy="648231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507491" y="3499231"/>
            <a:ext cx="613842" cy="637287"/>
          </a:xfrm>
          <a:custGeom>
            <a:avLst/>
            <a:gdLst/>
            <a:ahLst/>
            <a:cxnLst/>
            <a:rect l="0" t="0" r="0" b="0"/>
            <a:pathLst>
              <a:path w="613842" h="637287">
                <a:moveTo>
                  <a:pt x="0" y="637287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507491" y="3623564"/>
            <a:ext cx="613842" cy="637286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507491" y="3746500"/>
            <a:ext cx="613842" cy="637286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507491" y="3869563"/>
            <a:ext cx="613842" cy="637286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507491" y="3992500"/>
            <a:ext cx="613842" cy="637286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507491" y="4115436"/>
            <a:ext cx="613842" cy="637285"/>
          </a:xfrm>
          <a:custGeom>
            <a:avLst/>
            <a:gdLst/>
            <a:ahLst/>
            <a:cxnLst/>
            <a:rect l="0" t="0" r="0" b="0"/>
            <a:pathLst>
              <a:path w="613842" h="637285">
                <a:moveTo>
                  <a:pt x="0" y="637285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507491" y="4238499"/>
            <a:ext cx="640584" cy="637286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507491" y="4361435"/>
            <a:ext cx="613842" cy="637285"/>
          </a:xfrm>
          <a:custGeom>
            <a:avLst/>
            <a:gdLst/>
            <a:ahLst/>
            <a:cxnLst/>
            <a:rect l="0" t="0" r="0" b="0"/>
            <a:pathLst>
              <a:path w="613842" h="637285">
                <a:moveTo>
                  <a:pt x="0" y="637285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507491" y="4485767"/>
            <a:ext cx="613842" cy="637287"/>
          </a:xfrm>
          <a:custGeom>
            <a:avLst/>
            <a:gdLst/>
            <a:ahLst/>
            <a:cxnLst/>
            <a:rect l="0" t="0" r="0" b="0"/>
            <a:pathLst>
              <a:path w="613842" h="637287">
                <a:moveTo>
                  <a:pt x="0" y="637287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507491" y="4608704"/>
            <a:ext cx="613842" cy="637285"/>
          </a:xfrm>
          <a:custGeom>
            <a:avLst/>
            <a:gdLst/>
            <a:ahLst/>
            <a:cxnLst/>
            <a:rect l="0" t="0" r="0" b="0"/>
            <a:pathLst>
              <a:path w="613842" h="637285">
                <a:moveTo>
                  <a:pt x="0" y="637285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507491" y="4731639"/>
            <a:ext cx="613842" cy="637287"/>
          </a:xfrm>
          <a:custGeom>
            <a:avLst/>
            <a:gdLst/>
            <a:ahLst/>
            <a:cxnLst/>
            <a:rect l="0" t="0" r="0" b="0"/>
            <a:pathLst>
              <a:path w="613842" h="637287">
                <a:moveTo>
                  <a:pt x="0" y="637287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>
            <a:off x="507491" y="4854702"/>
            <a:ext cx="613842" cy="637287"/>
          </a:xfrm>
          <a:custGeom>
            <a:avLst/>
            <a:gdLst/>
            <a:ahLst/>
            <a:cxnLst/>
            <a:rect l="0" t="0" r="0" b="0"/>
            <a:pathLst>
              <a:path w="613842" h="637287">
                <a:moveTo>
                  <a:pt x="0" y="637287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507491" y="4977639"/>
            <a:ext cx="613842" cy="637285"/>
          </a:xfrm>
          <a:custGeom>
            <a:avLst/>
            <a:gdLst/>
            <a:ahLst/>
            <a:cxnLst/>
            <a:rect l="0" t="0" r="0" b="0"/>
            <a:pathLst>
              <a:path w="613842" h="637285">
                <a:moveTo>
                  <a:pt x="0" y="637285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507491" y="5100574"/>
            <a:ext cx="613842" cy="637414"/>
          </a:xfrm>
          <a:custGeom>
            <a:avLst/>
            <a:gdLst/>
            <a:ahLst/>
            <a:cxnLst/>
            <a:rect l="0" t="0" r="0" b="0"/>
            <a:pathLst>
              <a:path w="613842" h="637414">
                <a:moveTo>
                  <a:pt x="0" y="637414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507491" y="5223638"/>
            <a:ext cx="613842" cy="637285"/>
          </a:xfrm>
          <a:custGeom>
            <a:avLst/>
            <a:gdLst/>
            <a:ahLst/>
            <a:cxnLst/>
            <a:rect l="0" t="0" r="0" b="0"/>
            <a:pathLst>
              <a:path w="613842" h="637285">
                <a:moveTo>
                  <a:pt x="0" y="637285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523544" y="5346573"/>
            <a:ext cx="597789" cy="621157"/>
          </a:xfrm>
          <a:custGeom>
            <a:avLst/>
            <a:gdLst/>
            <a:ahLst/>
            <a:cxnLst/>
            <a:rect l="0" t="0" r="0" b="0"/>
            <a:pathLst>
              <a:path w="597789" h="621157">
                <a:moveTo>
                  <a:pt x="0" y="621157"/>
                </a:moveTo>
                <a:lnTo>
                  <a:pt x="59778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641248" y="5470907"/>
            <a:ext cx="479641" cy="498094"/>
          </a:xfrm>
          <a:custGeom>
            <a:avLst/>
            <a:gdLst/>
            <a:ahLst/>
            <a:cxnLst/>
            <a:rect l="0" t="0" r="0" b="0"/>
            <a:pathLst>
              <a:path w="479641" h="498094">
                <a:moveTo>
                  <a:pt x="0" y="498094"/>
                </a:moveTo>
                <a:lnTo>
                  <a:pt x="479641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760298" y="5593842"/>
            <a:ext cx="360807" cy="374270"/>
          </a:xfrm>
          <a:custGeom>
            <a:avLst/>
            <a:gdLst/>
            <a:ahLst/>
            <a:cxnLst/>
            <a:rect l="0" t="0" r="0" b="0"/>
            <a:pathLst>
              <a:path w="360807" h="374270">
                <a:moveTo>
                  <a:pt x="0" y="374270"/>
                </a:moveTo>
                <a:lnTo>
                  <a:pt x="36080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879335" y="5716905"/>
            <a:ext cx="241884" cy="251207"/>
          </a:xfrm>
          <a:custGeom>
            <a:avLst/>
            <a:gdLst/>
            <a:ahLst/>
            <a:cxnLst/>
            <a:rect l="0" t="0" r="0" b="0"/>
            <a:pathLst>
              <a:path w="241884" h="251207">
                <a:moveTo>
                  <a:pt x="0" y="251207"/>
                </a:moveTo>
                <a:lnTo>
                  <a:pt x="241884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997051" y="5839842"/>
            <a:ext cx="124397" cy="128143"/>
          </a:xfrm>
          <a:custGeom>
            <a:avLst/>
            <a:gdLst/>
            <a:ahLst/>
            <a:cxnLst/>
            <a:rect l="0" t="0" r="0" b="0"/>
            <a:pathLst>
              <a:path w="124397" h="128143">
                <a:moveTo>
                  <a:pt x="0" y="128143"/>
                </a:moveTo>
                <a:lnTo>
                  <a:pt x="12439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731519" y="2033017"/>
            <a:ext cx="1529716" cy="476631"/>
          </a:xfrm>
          <a:custGeom>
            <a:avLst/>
            <a:gdLst/>
            <a:ahLst/>
            <a:cxnLst/>
            <a:rect l="0" t="0" r="0" b="0"/>
            <a:pathLst>
              <a:path w="1529716" h="476631">
                <a:moveTo>
                  <a:pt x="1455294" y="0"/>
                </a:moveTo>
                <a:lnTo>
                  <a:pt x="74524" y="0"/>
                </a:lnTo>
                <a:lnTo>
                  <a:pt x="45517" y="5841"/>
                </a:lnTo>
                <a:lnTo>
                  <a:pt x="21832" y="21844"/>
                </a:lnTo>
                <a:lnTo>
                  <a:pt x="5855" y="45465"/>
                </a:lnTo>
                <a:lnTo>
                  <a:pt x="0" y="74421"/>
                </a:lnTo>
                <a:lnTo>
                  <a:pt x="0" y="402208"/>
                </a:lnTo>
                <a:lnTo>
                  <a:pt x="5855" y="431164"/>
                </a:lnTo>
                <a:lnTo>
                  <a:pt x="21832" y="454914"/>
                </a:lnTo>
                <a:lnTo>
                  <a:pt x="45517" y="470789"/>
                </a:lnTo>
                <a:lnTo>
                  <a:pt x="74524" y="476631"/>
                </a:lnTo>
                <a:lnTo>
                  <a:pt x="1455294" y="476631"/>
                </a:lnTo>
                <a:lnTo>
                  <a:pt x="1484250" y="470789"/>
                </a:lnTo>
                <a:lnTo>
                  <a:pt x="1507998" y="454914"/>
                </a:lnTo>
                <a:lnTo>
                  <a:pt x="1523873" y="431164"/>
                </a:lnTo>
                <a:lnTo>
                  <a:pt x="1529716" y="402208"/>
                </a:lnTo>
                <a:lnTo>
                  <a:pt x="1529716" y="74421"/>
                </a:lnTo>
                <a:lnTo>
                  <a:pt x="1523873" y="45465"/>
                </a:lnTo>
                <a:lnTo>
                  <a:pt x="1507998" y="21844"/>
                </a:lnTo>
                <a:lnTo>
                  <a:pt x="1484250" y="5841"/>
                </a:lnTo>
                <a:lnTo>
                  <a:pt x="1455294" y="0"/>
                </a:lnTo>
                <a:close/>
                <a:moveTo>
                  <a:pt x="4794504" y="5526023"/>
                </a:moveTo>
              </a:path>
            </a:pathLst>
          </a:custGeom>
          <a:solidFill>
            <a:srgbClr val="9900CC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8" name="Picture 23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8446" y="220350"/>
            <a:ext cx="717952" cy="784438"/>
          </a:xfrm>
          <a:prstGeom prst="rect">
            <a:avLst/>
          </a:prstGeom>
          <a:noFill/>
        </p:spPr>
      </p:pic>
      <p:sp>
        <p:nvSpPr>
          <p:cNvPr id="239" name="Rectangle 239"/>
          <p:cNvSpPr/>
          <p:nvPr/>
        </p:nvSpPr>
        <p:spPr>
          <a:xfrm>
            <a:off x="10312654" y="6949143"/>
            <a:ext cx="127708" cy="299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15" b="1" i="1" spc="0" baseline="0" dirty="0">
                <a:solidFill>
                  <a:srgbClr val="1D1D1B"/>
                </a:solidFill>
                <a:latin typeface="Trebuchet-BoldItalic" panose="020B0703020202090204"/>
              </a:rPr>
              <a:t>1</a:t>
            </a:r>
          </a:p>
        </p:txBody>
      </p:sp>
      <p:sp>
        <p:nvSpPr>
          <p:cNvPr id="241" name="Rectangle 241"/>
          <p:cNvSpPr/>
          <p:nvPr/>
        </p:nvSpPr>
        <p:spPr>
          <a:xfrm>
            <a:off x="2141406" y="820243"/>
            <a:ext cx="6743897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412875" algn="l"/>
                <a:tab pos="2496185" algn="l"/>
                <a:tab pos="2859405" algn="l"/>
                <a:tab pos="3923030" algn="l"/>
              </a:tabLst>
            </a:pPr>
            <a:r>
              <a:rPr lang="en-US" sz="1800" b="1" i="0" spc="-124" baseline="0" dirty="0">
                <a:solidFill>
                  <a:srgbClr val="1D1D1B"/>
                </a:solidFill>
                <a:latin typeface="TrebuchetMS-Bold" panose="020B0703020202020204"/>
              </a:rPr>
              <a:t>И</a:t>
            </a:r>
            <a:r>
              <a:rPr lang="en-US" sz="1800" b="1" i="0" spc="-117" baseline="0" dirty="0">
                <a:solidFill>
                  <a:srgbClr val="1D1D1B"/>
                </a:solidFill>
                <a:latin typeface="TrebuchetMS-Bold" panose="020B0703020202020204"/>
              </a:rPr>
              <a:t>С</a:t>
            </a:r>
            <a:r>
              <a:rPr lang="en-US" sz="1800" b="1" i="0" spc="-116" baseline="0" dirty="0">
                <a:solidFill>
                  <a:srgbClr val="1D1D1B"/>
                </a:solidFill>
                <a:latin typeface="TrebuchetMS-Bold" panose="020B0703020202020204"/>
              </a:rPr>
              <a:t>П</a:t>
            </a:r>
            <a:r>
              <a:rPr lang="en-US" sz="1800" b="1" i="0" spc="-126" baseline="0" dirty="0">
                <a:solidFill>
                  <a:srgbClr val="1D1D1B"/>
                </a:solidFill>
                <a:latin typeface="TrebuchetMS-Bold" panose="020B0703020202020204"/>
              </a:rPr>
              <a:t>О</a:t>
            </a:r>
            <a:r>
              <a:rPr lang="en-US" sz="1800" b="1" i="0" spc="-116" baseline="0" dirty="0">
                <a:solidFill>
                  <a:srgbClr val="1D1D1B"/>
                </a:solidFill>
                <a:latin typeface="TrebuchetMS-Bold" panose="020B0703020202020204"/>
              </a:rPr>
              <a:t>Л</a:t>
            </a:r>
            <a:r>
              <a:rPr lang="en-US" sz="1800" b="1" i="0" spc="-115" baseline="0" dirty="0">
                <a:solidFill>
                  <a:srgbClr val="1D1D1B"/>
                </a:solidFill>
                <a:latin typeface="TrebuchetMS-Bold" panose="020B0703020202020204"/>
              </a:rPr>
              <a:t>Н</a:t>
            </a:r>
            <a:r>
              <a:rPr lang="en-US" sz="1800" b="1" i="0" spc="-124" baseline="0" dirty="0">
                <a:solidFill>
                  <a:srgbClr val="1D1D1B"/>
                </a:solidFill>
                <a:latin typeface="TrebuchetMS-Bold" panose="020B0703020202020204"/>
              </a:rPr>
              <a:t>Е</a:t>
            </a:r>
            <a:r>
              <a:rPr lang="en-US" sz="1800" b="1" i="0" spc="-115" baseline="0" dirty="0">
                <a:solidFill>
                  <a:srgbClr val="1D1D1B"/>
                </a:solidFill>
                <a:latin typeface="TrebuchetMS-Bold" panose="020B0703020202020204"/>
              </a:rPr>
              <a:t>Н</a:t>
            </a:r>
            <a:r>
              <a:rPr lang="en-US" sz="1800" b="1" i="0" spc="-124" baseline="0" dirty="0">
                <a:solidFill>
                  <a:srgbClr val="1D1D1B"/>
                </a:solidFill>
                <a:latin typeface="TrebuchetMS-Bold" panose="020B0703020202020204"/>
              </a:rPr>
              <a:t>И</a:t>
            </a:r>
            <a:r>
              <a:rPr lang="en-US" sz="1800" b="1" i="0" spc="0" baseline="0" dirty="0">
                <a:solidFill>
                  <a:srgbClr val="1D1D1B"/>
                </a:solidFill>
                <a:latin typeface="TrebuchetMS-Bold" panose="020B0703020202020204"/>
              </a:rPr>
              <a:t>Е	</a:t>
            </a:r>
            <a:r>
              <a:rPr lang="en-US" sz="1800" b="1" i="0" spc="-127" baseline="0" dirty="0">
                <a:solidFill>
                  <a:srgbClr val="1D1D1B"/>
                </a:solidFill>
                <a:latin typeface="TrebuchetMS-Bold" panose="020B0703020202020204"/>
              </a:rPr>
              <a:t>Б</a:t>
            </a:r>
            <a:r>
              <a:rPr lang="en-US" sz="1800" b="1" i="0" spc="-134" baseline="0" dirty="0">
                <a:solidFill>
                  <a:srgbClr val="1D1D1B"/>
                </a:solidFill>
                <a:latin typeface="TrebuchetMS-Bold" panose="020B0703020202020204"/>
              </a:rPr>
              <a:t>Ю</a:t>
            </a:r>
            <a:r>
              <a:rPr lang="en-US" sz="1800" b="1" i="0" spc="-136" baseline="0" dirty="0">
                <a:solidFill>
                  <a:srgbClr val="1D1D1B"/>
                </a:solidFill>
                <a:latin typeface="TrebuchetMS-Bold" panose="020B0703020202020204"/>
              </a:rPr>
              <a:t>Д</a:t>
            </a:r>
            <a:r>
              <a:rPr lang="en-US" sz="1800" b="1" i="0" spc="-131" baseline="0" dirty="0">
                <a:solidFill>
                  <a:srgbClr val="1D1D1B"/>
                </a:solidFill>
                <a:latin typeface="TrebuchetMS-Bold" panose="020B0703020202020204"/>
              </a:rPr>
              <a:t>Ж</a:t>
            </a:r>
            <a:r>
              <a:rPr lang="en-US" sz="1800" b="1" i="0" spc="-136" baseline="0" dirty="0">
                <a:solidFill>
                  <a:srgbClr val="1D1D1B"/>
                </a:solidFill>
                <a:latin typeface="TrebuchetMS-Bold" panose="020B0703020202020204"/>
              </a:rPr>
              <a:t>Е</a:t>
            </a:r>
            <a:r>
              <a:rPr lang="en-US" sz="1800" b="1" i="0" spc="-138" baseline="0" dirty="0">
                <a:solidFill>
                  <a:srgbClr val="1D1D1B"/>
                </a:solidFill>
                <a:latin typeface="TrebuchetMS-Bold" panose="020B0703020202020204"/>
              </a:rPr>
              <a:t>Т</a:t>
            </a:r>
            <a:r>
              <a:rPr lang="en-US" sz="1800" b="1" i="0" spc="0" baseline="0" dirty="0">
                <a:solidFill>
                  <a:srgbClr val="1D1D1B"/>
                </a:solidFill>
                <a:latin typeface="TrebuchetMS-Bold" panose="020B0703020202020204"/>
              </a:rPr>
              <a:t>А	</a:t>
            </a:r>
            <a:r>
              <a:rPr lang="en-US" sz="1800" b="1" i="0" spc="-33" baseline="0" dirty="0">
                <a:solidFill>
                  <a:srgbClr val="1D1D1B"/>
                </a:solidFill>
                <a:latin typeface="TrebuchetMS-Bold" panose="020B0703020202020204"/>
              </a:rPr>
              <a:t>П</a:t>
            </a:r>
            <a:r>
              <a:rPr lang="en-US" sz="1800" b="1" i="0" spc="0" baseline="0" dirty="0">
                <a:solidFill>
                  <a:srgbClr val="1D1D1B"/>
                </a:solidFill>
                <a:latin typeface="TrebuchetMS-Bold" panose="020B0703020202020204"/>
              </a:rPr>
              <a:t>О	</a:t>
            </a:r>
            <a:r>
              <a:rPr lang="en-US" sz="1800" b="1" i="0" spc="-124" baseline="0" dirty="0">
                <a:solidFill>
                  <a:srgbClr val="1D1D1B"/>
                </a:solidFill>
                <a:latin typeface="TrebuchetMS-Bold" panose="020B0703020202020204"/>
              </a:rPr>
              <a:t>Д</a:t>
            </a:r>
            <a:r>
              <a:rPr lang="en-US" sz="1800" b="1" i="0" spc="-125" baseline="0" dirty="0">
                <a:solidFill>
                  <a:srgbClr val="1D1D1B"/>
                </a:solidFill>
                <a:latin typeface="TrebuchetMS-Bold" panose="020B0703020202020204"/>
              </a:rPr>
              <a:t>О</a:t>
            </a:r>
            <a:r>
              <a:rPr lang="en-US" sz="1800" b="1" i="0" spc="-117" baseline="0" dirty="0">
                <a:solidFill>
                  <a:srgbClr val="1D1D1B"/>
                </a:solidFill>
                <a:latin typeface="TrebuchetMS-Bold" panose="020B0703020202020204"/>
              </a:rPr>
              <a:t>Х</a:t>
            </a:r>
            <a:r>
              <a:rPr lang="en-US" sz="1800" b="1" i="0" spc="-125" baseline="0" dirty="0">
                <a:solidFill>
                  <a:srgbClr val="1D1D1B"/>
                </a:solidFill>
                <a:latin typeface="TrebuchetMS-Bold" panose="020B0703020202020204"/>
              </a:rPr>
              <a:t>О</a:t>
            </a:r>
            <a:r>
              <a:rPr lang="en-US" sz="1800" b="1" i="0" spc="-124" baseline="0" dirty="0">
                <a:solidFill>
                  <a:srgbClr val="1D1D1B"/>
                </a:solidFill>
                <a:latin typeface="TrebuchetMS-Bold" panose="020B0703020202020204"/>
              </a:rPr>
              <a:t>Д</a:t>
            </a:r>
            <a:r>
              <a:rPr lang="en-US" sz="1800" b="1" i="0" spc="-115" baseline="0" dirty="0">
                <a:solidFill>
                  <a:srgbClr val="1D1D1B"/>
                </a:solidFill>
                <a:latin typeface="TrebuchetMS-Bold" panose="020B0703020202020204"/>
              </a:rPr>
              <a:t>А</a:t>
            </a:r>
            <a:r>
              <a:rPr lang="en-US" sz="1800" b="1" i="0" spc="0" baseline="0" dirty="0">
                <a:solidFill>
                  <a:srgbClr val="1D1D1B"/>
                </a:solidFill>
                <a:latin typeface="TrebuchetMS-Bold" panose="020B0703020202020204"/>
              </a:rPr>
              <a:t>М	</a:t>
            </a:r>
            <a:r>
              <a:rPr lang="en-US" sz="1800" b="1" i="0" spc="-55" baseline="0" dirty="0">
                <a:solidFill>
                  <a:srgbClr val="1D1D1B"/>
                </a:solidFill>
                <a:latin typeface="TrebuchetMS-Bold" panose="020B0703020202020204"/>
              </a:rPr>
              <a:t>НА</a:t>
            </a:r>
            <a:r>
              <a:rPr lang="en-US" sz="1800" b="1" i="0" spc="-73" baseline="0" dirty="0">
                <a:solidFill>
                  <a:srgbClr val="1D1D1B"/>
                </a:solidFill>
                <a:latin typeface="TrebuchetMS-Bold" panose="020B0703020202020204"/>
              </a:rPr>
              <a:t> </a:t>
            </a:r>
            <a:r>
              <a:rPr lang="ru-RU" b="1" spc="-73" dirty="0">
                <a:solidFill>
                  <a:srgbClr val="1D1D1B"/>
                </a:solidFill>
                <a:latin typeface="TrebuchetMS-Bold" panose="020B0703020202020204"/>
              </a:rPr>
              <a:t>28.02</a:t>
            </a:r>
            <a:r>
              <a:rPr lang="en-US" sz="1800" b="1" i="0" spc="-61" baseline="0" dirty="0">
                <a:solidFill>
                  <a:srgbClr val="1D1D1B"/>
                </a:solidFill>
                <a:latin typeface="TrebuchetMS-Bold" panose="020B0703020202020204"/>
              </a:rPr>
              <a:t>.</a:t>
            </a:r>
            <a:r>
              <a:rPr lang="en-US" sz="1800" b="1" i="0" spc="-59" baseline="0" dirty="0">
                <a:solidFill>
                  <a:srgbClr val="1D1D1B"/>
                </a:solidFill>
                <a:latin typeface="TrebuchetMS-Bold" panose="020B0703020202020204"/>
              </a:rPr>
              <a:t>20</a:t>
            </a:r>
            <a:r>
              <a:rPr lang="en-US" sz="1800" b="1" i="0" spc="-70" baseline="0" dirty="0">
                <a:solidFill>
                  <a:srgbClr val="1D1D1B"/>
                </a:solidFill>
                <a:latin typeface="TrebuchetMS-Bold" panose="020B0703020202020204"/>
              </a:rPr>
              <a:t>2</a:t>
            </a:r>
            <a:r>
              <a:rPr lang="ru-RU" sz="1800" b="1" i="0" spc="-70" baseline="0" dirty="0">
                <a:solidFill>
                  <a:srgbClr val="1D1D1B"/>
                </a:solidFill>
                <a:latin typeface="TrebuchetMS-Bold" panose="020B0703020202020204"/>
              </a:rPr>
              <a:t>3</a:t>
            </a:r>
            <a:r>
              <a:rPr lang="en-US" sz="1800" b="1" i="0" spc="-61" baseline="0" dirty="0">
                <a:solidFill>
                  <a:srgbClr val="1D1D1B"/>
                </a:solidFill>
                <a:latin typeface="TrebuchetMS-Bold" panose="020B0703020202020204"/>
              </a:rPr>
              <a:t>,</a:t>
            </a:r>
            <a:r>
              <a:rPr lang="en-US" sz="1800" b="1" i="0" spc="-97" baseline="0" dirty="0">
                <a:solidFill>
                  <a:srgbClr val="1D1D1B"/>
                </a:solidFill>
                <a:latin typeface="TrebuchetMS-Bold" panose="020B0703020202020204"/>
              </a:rPr>
              <a:t> </a:t>
            </a:r>
            <a:r>
              <a:rPr lang="en-US" sz="1800" b="1" i="0" spc="-59" baseline="0" dirty="0">
                <a:solidFill>
                  <a:srgbClr val="1D1D1B"/>
                </a:solidFill>
                <a:latin typeface="TrebuchetMS-Bold" panose="020B0703020202020204"/>
              </a:rPr>
              <a:t>м</a:t>
            </a:r>
            <a:r>
              <a:rPr lang="en-US" sz="1800" b="1" i="0" spc="-57" baseline="0" dirty="0">
                <a:solidFill>
                  <a:srgbClr val="1D1D1B"/>
                </a:solidFill>
                <a:latin typeface="TrebuchetMS-Bold" panose="020B0703020202020204"/>
              </a:rPr>
              <a:t>л</a:t>
            </a:r>
            <a:r>
              <a:rPr lang="en-US" sz="1800" b="1" i="0" spc="-59" baseline="0" dirty="0">
                <a:solidFill>
                  <a:srgbClr val="1D1D1B"/>
                </a:solidFill>
                <a:latin typeface="TrebuchetMS-Bold" panose="020B0703020202020204"/>
              </a:rPr>
              <a:t>н</a:t>
            </a:r>
            <a:r>
              <a:rPr lang="en-US" sz="1800" b="1" i="0" spc="-61" baseline="0" dirty="0">
                <a:solidFill>
                  <a:srgbClr val="1D1D1B"/>
                </a:solidFill>
                <a:latin typeface="TrebuchetMS-Bold" panose="020B0703020202020204"/>
              </a:rPr>
              <a:t>.</a:t>
            </a:r>
            <a:r>
              <a:rPr lang="en-US" sz="1800" b="1" i="0" spc="-73" baseline="0" dirty="0">
                <a:solidFill>
                  <a:srgbClr val="1D1D1B"/>
                </a:solidFill>
                <a:latin typeface="TrebuchetMS-Bold" panose="020B0703020202020204"/>
              </a:rPr>
              <a:t> </a:t>
            </a:r>
            <a:r>
              <a:rPr lang="en-US" sz="1800" b="1" i="0" spc="-57" baseline="0" dirty="0">
                <a:solidFill>
                  <a:srgbClr val="1D1D1B"/>
                </a:solidFill>
                <a:latin typeface="TrebuchetMS-Bold" panose="020B0703020202020204"/>
              </a:rPr>
              <a:t>р</a:t>
            </a:r>
            <a:r>
              <a:rPr lang="en-US" sz="1800" b="1" i="0" spc="-61" baseline="0" dirty="0">
                <a:solidFill>
                  <a:srgbClr val="1D1D1B"/>
                </a:solidFill>
                <a:latin typeface="TrebuchetMS-Bold" panose="020B0703020202020204"/>
              </a:rPr>
              <a:t>у</a:t>
            </a:r>
            <a:r>
              <a:rPr lang="en-US" sz="1800" b="1" i="0" spc="-64" baseline="0" dirty="0">
                <a:solidFill>
                  <a:srgbClr val="1D1D1B"/>
                </a:solidFill>
                <a:latin typeface="TrebuchetMS-Bold" panose="020B0703020202020204"/>
              </a:rPr>
              <a:t>б</a:t>
            </a:r>
            <a:r>
              <a:rPr lang="en-US" sz="1800" b="1" i="0" spc="0" baseline="0" dirty="0">
                <a:solidFill>
                  <a:srgbClr val="1D1D1B"/>
                </a:solidFill>
                <a:latin typeface="TrebuchetMS-Bold" panose="020B0703020202020204"/>
              </a:rPr>
              <a:t>.</a:t>
            </a:r>
          </a:p>
        </p:txBody>
      </p:sp>
      <p:sp>
        <p:nvSpPr>
          <p:cNvPr id="242" name="Rectangle 242"/>
          <p:cNvSpPr/>
          <p:nvPr/>
        </p:nvSpPr>
        <p:spPr>
          <a:xfrm>
            <a:off x="4468173" y="5021073"/>
            <a:ext cx="394275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i="0" spc="-47" baseline="0" dirty="0">
                <a:solidFill>
                  <a:srgbClr val="211F1F"/>
                </a:solidFill>
                <a:latin typeface="TrebuchetMS-Bold" panose="020B0703020202020204"/>
              </a:rPr>
              <a:t>50,2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45" name="Rectangle 245"/>
          <p:cNvSpPr/>
          <p:nvPr/>
        </p:nvSpPr>
        <p:spPr>
          <a:xfrm>
            <a:off x="3329051" y="3721040"/>
            <a:ext cx="520976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35" b="1" i="0" spc="0" baseline="0" dirty="0">
                <a:solidFill>
                  <a:srgbClr val="211F1F"/>
                </a:solidFill>
                <a:latin typeface="TrebuchetMS-Bold" panose="020B0703020202020204"/>
              </a:rPr>
              <a:t>1 </a:t>
            </a:r>
            <a:r>
              <a:rPr lang="ru-RU" sz="1535" b="1" dirty="0">
                <a:solidFill>
                  <a:srgbClr val="211F1F"/>
                </a:solidFill>
                <a:latin typeface="TrebuchetMS-Bold" panose="020B0703020202020204"/>
              </a:rPr>
              <a:t>971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47" name="Rectangle 247"/>
          <p:cNvSpPr/>
          <p:nvPr/>
        </p:nvSpPr>
        <p:spPr>
          <a:xfrm>
            <a:off x="623926" y="6008067"/>
            <a:ext cx="9812472" cy="639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580390" algn="l"/>
                <a:tab pos="1334770" algn="l"/>
                <a:tab pos="2630805" algn="l"/>
                <a:tab pos="3207385" algn="l"/>
                <a:tab pos="3961765" algn="l"/>
                <a:tab pos="5245100" algn="l"/>
                <a:tab pos="5801360" algn="l"/>
                <a:tab pos="6576695" algn="l"/>
                <a:tab pos="7726680" algn="l"/>
                <a:tab pos="8362315" algn="l"/>
                <a:tab pos="9053195" algn="l"/>
              </a:tabLst>
            </a:pPr>
            <a:r>
              <a:rPr lang="en-US" sz="1405" b="0" i="0" spc="-29" baseline="0" dirty="0">
                <a:solidFill>
                  <a:srgbClr val="211F1F"/>
                </a:solidFill>
                <a:latin typeface="TrebuchetMS" panose="020B0603020202020204"/>
              </a:rPr>
              <a:t>П</a:t>
            </a:r>
            <a:r>
              <a:rPr lang="en-US" sz="1405" b="0" i="0" spc="-23" baseline="0" dirty="0">
                <a:solidFill>
                  <a:srgbClr val="211F1F"/>
                </a:solidFill>
                <a:latin typeface="TrebuchetMS" panose="020B0603020202020204"/>
              </a:rPr>
              <a:t>л</a:t>
            </a:r>
            <a:r>
              <a:rPr lang="en-US" sz="1405" b="0" i="0" spc="-25" baseline="0" dirty="0">
                <a:solidFill>
                  <a:srgbClr val="211F1F"/>
                </a:solidFill>
                <a:latin typeface="TrebuchetMS" panose="020B0603020202020204"/>
              </a:rPr>
              <a:t>а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н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  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И</a:t>
            </a:r>
            <a:r>
              <a:rPr lang="en-US" sz="1405" b="0" i="0" spc="-15" baseline="0" dirty="0" err="1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405" b="0" i="0" spc="-11" baseline="0" dirty="0" err="1">
                <a:solidFill>
                  <a:srgbClr val="211F1F"/>
                </a:solidFill>
                <a:latin typeface="TrebuchetMS" panose="020B0603020202020204"/>
              </a:rPr>
              <a:t>пол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.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П</a:t>
            </a:r>
            <a:r>
              <a:rPr lang="en-US" sz="1405" b="0" i="0" spc="-23" baseline="0" dirty="0" err="1">
                <a:solidFill>
                  <a:srgbClr val="211F1F"/>
                </a:solidFill>
                <a:latin typeface="TrebuchetMS" panose="020B0603020202020204"/>
              </a:rPr>
              <a:t>л</a:t>
            </a:r>
            <a:r>
              <a:rPr lang="en-US" sz="1405" b="0" i="0" spc="-25" baseline="0" dirty="0" err="1">
                <a:solidFill>
                  <a:srgbClr val="211F1F"/>
                </a:solidFill>
                <a:latin typeface="TrebuchetMS" panose="020B0603020202020204"/>
              </a:rPr>
              <a:t>а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н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И</a:t>
            </a:r>
            <a:r>
              <a:rPr lang="en-US" sz="1405" b="0" i="0" spc="-15" baseline="0" dirty="0" err="1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405" b="0" i="0" spc="-11" baseline="0" dirty="0" err="1">
                <a:solidFill>
                  <a:srgbClr val="211F1F"/>
                </a:solidFill>
                <a:latin typeface="TrebuchetMS" panose="020B0603020202020204"/>
              </a:rPr>
              <a:t>пол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.	</a:t>
            </a:r>
            <a:r>
              <a:rPr lang="en-US" sz="1405" b="0" i="0" spc="-29" baseline="0" dirty="0" err="1">
                <a:solidFill>
                  <a:srgbClr val="211F1F"/>
                </a:solidFill>
                <a:latin typeface="TrebuchetMS" panose="020B0603020202020204"/>
              </a:rPr>
              <a:t>П</a:t>
            </a:r>
            <a:r>
              <a:rPr lang="en-US" sz="1405" b="0" i="0" spc="-23" baseline="0" dirty="0" err="1">
                <a:solidFill>
                  <a:srgbClr val="211F1F"/>
                </a:solidFill>
                <a:latin typeface="TrebuchetMS" panose="020B0603020202020204"/>
              </a:rPr>
              <a:t>л</a:t>
            </a:r>
            <a:r>
              <a:rPr lang="en-US" sz="1405" b="0" i="0" spc="-25" baseline="0" dirty="0" err="1">
                <a:solidFill>
                  <a:srgbClr val="211F1F"/>
                </a:solidFill>
                <a:latin typeface="TrebuchetMS" panose="020B0603020202020204"/>
              </a:rPr>
              <a:t>а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н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  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И</a:t>
            </a:r>
            <a:r>
              <a:rPr lang="en-US" sz="1405" b="0" i="0" spc="-15" baseline="0" dirty="0" err="1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405" b="0" i="0" spc="-11" baseline="0" dirty="0" err="1">
                <a:solidFill>
                  <a:srgbClr val="211F1F"/>
                </a:solidFill>
                <a:latin typeface="TrebuchetMS" panose="020B0603020202020204"/>
              </a:rPr>
              <a:t>пол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.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П</a:t>
            </a:r>
            <a:r>
              <a:rPr lang="en-US" sz="1405" b="0" i="0" spc="-23" baseline="0" dirty="0" err="1">
                <a:solidFill>
                  <a:srgbClr val="211F1F"/>
                </a:solidFill>
                <a:latin typeface="TrebuchetMS" panose="020B0603020202020204"/>
              </a:rPr>
              <a:t>л</a:t>
            </a:r>
            <a:r>
              <a:rPr lang="en-US" sz="1405" b="0" i="0" spc="-25" baseline="0" dirty="0" err="1">
                <a:solidFill>
                  <a:srgbClr val="211F1F"/>
                </a:solidFill>
                <a:latin typeface="TrebuchetMS" panose="020B0603020202020204"/>
              </a:rPr>
              <a:t>а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н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И</a:t>
            </a:r>
            <a:r>
              <a:rPr lang="en-US" sz="1405" b="0" i="0" spc="-15" baseline="0" dirty="0" err="1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405" b="0" i="0" spc="-11" baseline="0" dirty="0" err="1">
                <a:solidFill>
                  <a:srgbClr val="211F1F"/>
                </a:solidFill>
                <a:latin typeface="TrebuchetMS" panose="020B0603020202020204"/>
              </a:rPr>
              <a:t>пол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</a:p>
          <a:p>
            <a:pPr marL="6350">
              <a:lnSpc>
                <a:spcPts val="1700"/>
              </a:lnSpc>
              <a:tabLst>
                <a:tab pos="522605" algn="l"/>
                <a:tab pos="1341120" algn="l"/>
                <a:tab pos="2630805" algn="l"/>
                <a:tab pos="3148965" algn="l"/>
                <a:tab pos="3967480" algn="l"/>
                <a:tab pos="5246370" algn="l"/>
                <a:tab pos="5752465" algn="l"/>
                <a:tab pos="6570980" algn="l"/>
                <a:tab pos="7729855" algn="l"/>
                <a:tab pos="8260715" algn="l"/>
                <a:tab pos="9106535" algn="l"/>
              </a:tabLst>
            </a:pPr>
            <a:r>
              <a:rPr lang="en-US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202</a:t>
            </a:r>
            <a:r>
              <a:rPr lang="ru-RU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  </a:t>
            </a:r>
            <a:r>
              <a:rPr lang="ru-RU" sz="1405" spc="-15" dirty="0">
                <a:solidFill>
                  <a:srgbClr val="211F1F"/>
                </a:solidFill>
                <a:latin typeface="TrebuchetMS" panose="020B0603020202020204"/>
              </a:rPr>
              <a:t>28</a:t>
            </a:r>
            <a:r>
              <a:rPr lang="ru-RU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.02</a:t>
            </a:r>
            <a:r>
              <a:rPr lang="en-US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  <a:r>
              <a:rPr lang="en-US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2</a:t>
            </a:r>
            <a:r>
              <a:rPr lang="ru-RU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en-US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202</a:t>
            </a:r>
            <a:r>
              <a:rPr lang="ru-RU" sz="1405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</a:t>
            </a:r>
            <a:r>
              <a:rPr lang="ru-RU" sz="1405" spc="-15" dirty="0">
                <a:solidFill>
                  <a:srgbClr val="211F1F"/>
                </a:solidFill>
                <a:latin typeface="TrebuchetMS" panose="020B0603020202020204"/>
              </a:rPr>
              <a:t>28</a:t>
            </a:r>
            <a:r>
              <a:rPr lang="en-US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  <a:r>
              <a:rPr lang="ru-RU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02</a:t>
            </a:r>
            <a:r>
              <a:rPr lang="en-US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  <a:r>
              <a:rPr lang="en-US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2</a:t>
            </a:r>
            <a:r>
              <a:rPr lang="ru-RU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en-US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202</a:t>
            </a:r>
            <a:r>
              <a:rPr lang="ru-RU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  </a:t>
            </a:r>
            <a:r>
              <a:rPr lang="ru-RU" sz="1405" spc="-15" dirty="0">
                <a:solidFill>
                  <a:srgbClr val="211F1F"/>
                </a:solidFill>
                <a:latin typeface="TrebuchetMS" panose="020B0603020202020204"/>
              </a:rPr>
              <a:t>28</a:t>
            </a:r>
            <a:r>
              <a:rPr lang="en-US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  <a:r>
              <a:rPr lang="ru-RU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02</a:t>
            </a:r>
            <a:r>
              <a:rPr lang="en-US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  <a:r>
              <a:rPr lang="en-US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2</a:t>
            </a:r>
            <a:r>
              <a:rPr lang="ru-RU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2</a:t>
            </a:r>
            <a:r>
              <a:rPr lang="en-US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02</a:t>
            </a:r>
            <a:r>
              <a:rPr lang="ru-RU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</a:t>
            </a:r>
            <a:r>
              <a:rPr lang="ru-RU" sz="1405" spc="-15" dirty="0">
                <a:solidFill>
                  <a:srgbClr val="211F1F"/>
                </a:solidFill>
                <a:latin typeface="TrebuchetMS" panose="020B0603020202020204"/>
              </a:rPr>
              <a:t>28</a:t>
            </a:r>
            <a:r>
              <a:rPr lang="en-US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  <a:r>
              <a:rPr lang="ru-RU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02</a:t>
            </a:r>
            <a:r>
              <a:rPr lang="en-US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  <a:r>
              <a:rPr lang="en-US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2</a:t>
            </a:r>
            <a:r>
              <a:rPr lang="ru-RU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</a:p>
        </p:txBody>
      </p:sp>
      <p:sp>
        <p:nvSpPr>
          <p:cNvPr id="248" name="Rectangle 248"/>
          <p:cNvSpPr/>
          <p:nvPr/>
        </p:nvSpPr>
        <p:spPr>
          <a:xfrm>
            <a:off x="3536569" y="1401567"/>
            <a:ext cx="1171803" cy="530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-30" baseline="0" dirty="0">
                <a:solidFill>
                  <a:srgbClr val="211F1F"/>
                </a:solidFill>
                <a:latin typeface="TrebuchetMS-Bold" panose="020B0703020202020204"/>
              </a:rPr>
              <a:t>Н</a:t>
            </a:r>
            <a:r>
              <a:rPr lang="en-US" sz="1800" b="1" i="0" spc="-37" baseline="0" dirty="0">
                <a:solidFill>
                  <a:srgbClr val="211F1F"/>
                </a:solidFill>
                <a:latin typeface="TrebuchetMS-Bold" panose="020B0703020202020204"/>
              </a:rPr>
              <a:t>а</a:t>
            </a:r>
            <a:r>
              <a:rPr lang="en-US" sz="1800" b="1" i="0" spc="-34" baseline="0" dirty="0">
                <a:solidFill>
                  <a:srgbClr val="211F1F"/>
                </a:solidFill>
                <a:latin typeface="TrebuchetMS-Bold" panose="020B0703020202020204"/>
              </a:rPr>
              <a:t>л</a:t>
            </a:r>
            <a:r>
              <a:rPr lang="en-US" sz="1800" b="1" i="0" spc="-41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39" baseline="0" dirty="0">
                <a:solidFill>
                  <a:srgbClr val="211F1F"/>
                </a:solidFill>
                <a:latin typeface="TrebuchetMS-Bold" panose="020B0703020202020204"/>
              </a:rPr>
              <a:t>г</a:t>
            </a:r>
            <a:r>
              <a:rPr lang="en-US" sz="1800" b="1" i="0" spc="-41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32" baseline="0" dirty="0">
                <a:solidFill>
                  <a:srgbClr val="211F1F"/>
                </a:solidFill>
                <a:latin typeface="TrebuchetMS-Bold" panose="020B0703020202020204"/>
              </a:rPr>
              <a:t>в</a:t>
            </a:r>
            <a:r>
              <a:rPr lang="en-US" sz="1800" b="1" i="0" spc="-34" baseline="0" dirty="0">
                <a:solidFill>
                  <a:srgbClr val="211F1F"/>
                </a:solidFill>
                <a:latin typeface="TrebuchetMS-Bold" panose="020B0703020202020204"/>
              </a:rPr>
              <a:t>ы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е</a:t>
            </a:r>
          </a:p>
          <a:p>
            <a:pPr marL="163195">
              <a:lnSpc>
                <a:spcPts val="1705"/>
              </a:lnSpc>
            </a:pP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д</a:t>
            </a:r>
            <a:r>
              <a:rPr lang="en-US" sz="1800" b="1" i="0" spc="-18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12" baseline="0" dirty="0">
                <a:solidFill>
                  <a:srgbClr val="211F1F"/>
                </a:solidFill>
                <a:latin typeface="TrebuchetMS-Bold" panose="020B0703020202020204"/>
              </a:rPr>
              <a:t>х</a:t>
            </a:r>
            <a:r>
              <a:rPr lang="en-US" sz="1800" b="1" i="0" spc="-18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ды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3599053" y="1993698"/>
            <a:ext cx="1053750" cy="4723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5" b="1" i="0" spc="-61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сп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о</a:t>
            </a:r>
            <a:r>
              <a:rPr lang="en-US" sz="1405" b="1" i="0" spc="-60" baseline="0" dirty="0">
                <a:solidFill>
                  <a:srgbClr val="FFFFFF"/>
                </a:solidFill>
                <a:latin typeface="TrebuchetMS-Bold" panose="020B0703020202020204"/>
              </a:rPr>
              <a:t>л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е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-63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е</a:t>
            </a:r>
            <a:r>
              <a:rPr lang="en-US" sz="1405" b="1" i="0" spc="0" baseline="0" dirty="0">
                <a:solidFill>
                  <a:srgbClr val="FFFFFF"/>
                </a:solidFill>
                <a:latin typeface="TrebuchetMS-Bold" panose="020B0703020202020204"/>
              </a:rPr>
              <a:t>:</a:t>
            </a:r>
          </a:p>
          <a:p>
            <a:pPr marL="236220">
              <a:lnSpc>
                <a:spcPts val="2000"/>
              </a:lnSpc>
            </a:pPr>
            <a:r>
              <a:rPr lang="ru-RU" sz="1750" b="1" dirty="0">
                <a:solidFill>
                  <a:srgbClr val="FFFFFF"/>
                </a:solidFill>
                <a:latin typeface="ArialNarrow-Bold" panose="020B0706020202030204"/>
              </a:rPr>
              <a:t>   2,6</a:t>
            </a:r>
            <a:r>
              <a:rPr lang="en-US" sz="1750" b="1" i="0" spc="0" baseline="0" dirty="0">
                <a:solidFill>
                  <a:srgbClr val="FFFFFF"/>
                </a:solidFill>
                <a:latin typeface="ArialNarrow-Bold" panose="020B0706020202030204"/>
              </a:rPr>
              <a:t> %</a:t>
            </a:r>
          </a:p>
        </p:txBody>
      </p:sp>
      <p:sp>
        <p:nvSpPr>
          <p:cNvPr id="254" name="Rectangle 254"/>
          <p:cNvSpPr/>
          <p:nvPr/>
        </p:nvSpPr>
        <p:spPr>
          <a:xfrm>
            <a:off x="5970778" y="1401567"/>
            <a:ext cx="1399946" cy="530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-55" baseline="0" dirty="0">
                <a:solidFill>
                  <a:srgbClr val="211F1F"/>
                </a:solidFill>
                <a:latin typeface="TrebuchetMS-Bold" panose="020B0703020202020204"/>
              </a:rPr>
              <a:t>Не</a:t>
            </a:r>
            <a:r>
              <a:rPr lang="en-US" sz="1800" b="1" i="0" spc="-59" baseline="0" dirty="0">
                <a:solidFill>
                  <a:srgbClr val="211F1F"/>
                </a:solidFill>
                <a:latin typeface="TrebuchetMS-Bold" panose="020B0703020202020204"/>
              </a:rPr>
              <a:t>н</a:t>
            </a:r>
            <a:r>
              <a:rPr lang="en-US" sz="1800" b="1" i="0" spc="-61" baseline="0" dirty="0">
                <a:solidFill>
                  <a:srgbClr val="211F1F"/>
                </a:solidFill>
                <a:latin typeface="TrebuchetMS-Bold" panose="020B0703020202020204"/>
              </a:rPr>
              <a:t>а</a:t>
            </a:r>
            <a:r>
              <a:rPr lang="en-US" sz="1800" b="1" i="0" spc="-57" baseline="0" dirty="0">
                <a:solidFill>
                  <a:srgbClr val="211F1F"/>
                </a:solidFill>
                <a:latin typeface="TrebuchetMS-Bold" panose="020B0703020202020204"/>
              </a:rPr>
              <a:t>л</a:t>
            </a:r>
            <a:r>
              <a:rPr lang="en-US" sz="1800" b="1" i="0" spc="-66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62" baseline="0" dirty="0">
                <a:solidFill>
                  <a:srgbClr val="211F1F"/>
                </a:solidFill>
                <a:latin typeface="TrebuchetMS-Bold" panose="020B0703020202020204"/>
              </a:rPr>
              <a:t>г</a:t>
            </a:r>
            <a:r>
              <a:rPr lang="en-US" sz="1800" b="1" i="0" spc="-66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57" baseline="0" dirty="0">
                <a:solidFill>
                  <a:srgbClr val="211F1F"/>
                </a:solidFill>
                <a:latin typeface="TrebuchetMS-Bold" panose="020B0703020202020204"/>
              </a:rPr>
              <a:t>в</a:t>
            </a:r>
            <a:r>
              <a:rPr lang="en-US" sz="1800" b="1" i="0" spc="-59" baseline="0" dirty="0">
                <a:solidFill>
                  <a:srgbClr val="211F1F"/>
                </a:solidFill>
                <a:latin typeface="TrebuchetMS-Bold" panose="020B0703020202020204"/>
              </a:rPr>
              <a:t>ы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е</a:t>
            </a:r>
          </a:p>
          <a:p>
            <a:pPr marL="316865">
              <a:lnSpc>
                <a:spcPts val="1705"/>
              </a:lnSpc>
            </a:pP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д</a:t>
            </a:r>
            <a:r>
              <a:rPr lang="en-US" sz="1800" b="1" i="0" spc="-18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12" baseline="0" dirty="0">
                <a:solidFill>
                  <a:srgbClr val="211F1F"/>
                </a:solidFill>
                <a:latin typeface="TrebuchetMS-Bold" panose="020B0703020202020204"/>
              </a:rPr>
              <a:t>х</a:t>
            </a:r>
            <a:r>
              <a:rPr lang="en-US" sz="1800" b="1" i="0" spc="-18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ды</a:t>
            </a:r>
          </a:p>
        </p:txBody>
      </p:sp>
      <p:sp>
        <p:nvSpPr>
          <p:cNvPr id="255" name="Rectangle 255"/>
          <p:cNvSpPr/>
          <p:nvPr/>
        </p:nvSpPr>
        <p:spPr>
          <a:xfrm>
            <a:off x="6149085" y="1993698"/>
            <a:ext cx="1146148" cy="741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5" b="1" i="0" spc="-14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-16" baseline="0" dirty="0">
                <a:solidFill>
                  <a:srgbClr val="FFFFFF"/>
                </a:solidFill>
                <a:latin typeface="TrebuchetMS-Bold" panose="020B0703020202020204"/>
              </a:rPr>
              <a:t>с</a:t>
            </a:r>
            <a:r>
              <a:rPr lang="en-US" sz="1405" b="1" i="0" spc="-15" baseline="0" dirty="0">
                <a:solidFill>
                  <a:srgbClr val="FFFFFF"/>
                </a:solidFill>
                <a:latin typeface="TrebuchetMS-Bold" panose="020B0703020202020204"/>
              </a:rPr>
              <a:t>п</a:t>
            </a:r>
            <a:r>
              <a:rPr lang="en-US" sz="1405" b="1" i="0" spc="0" baseline="0" dirty="0">
                <a:solidFill>
                  <a:srgbClr val="FFFFFF"/>
                </a:solidFill>
                <a:latin typeface="TrebuchetMS-Bold" panose="020B0703020202020204"/>
              </a:rPr>
              <a:t>о</a:t>
            </a:r>
            <a:r>
              <a:rPr lang="en-US" sz="1405" b="1" i="0" spc="-12" baseline="0" dirty="0">
                <a:solidFill>
                  <a:srgbClr val="FFFFFF"/>
                </a:solidFill>
                <a:latin typeface="TrebuchetMS-Bold" panose="020B0703020202020204"/>
              </a:rPr>
              <a:t>л</a:t>
            </a:r>
            <a:r>
              <a:rPr lang="en-US" sz="1405" b="1" i="0" spc="-16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0" baseline="0" dirty="0">
                <a:solidFill>
                  <a:srgbClr val="FFFFFF"/>
                </a:solidFill>
                <a:latin typeface="TrebuchetMS-Bold" panose="020B0703020202020204"/>
              </a:rPr>
              <a:t>е</a:t>
            </a:r>
            <a:r>
              <a:rPr lang="en-US" sz="1405" b="1" i="0" spc="-16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-15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0" baseline="0" dirty="0">
                <a:solidFill>
                  <a:srgbClr val="FFFFFF"/>
                </a:solidFill>
                <a:latin typeface="TrebuchetMS-Bold" panose="020B0703020202020204"/>
              </a:rPr>
              <a:t>е:</a:t>
            </a:r>
          </a:p>
          <a:p>
            <a:pPr marL="269875">
              <a:lnSpc>
                <a:spcPts val="2000"/>
              </a:lnSpc>
            </a:pPr>
            <a:r>
              <a:rPr lang="ru-RU" sz="1750" b="1" i="0" spc="0" baseline="0" dirty="0">
                <a:solidFill>
                  <a:srgbClr val="FFFFFF"/>
                </a:solidFill>
                <a:latin typeface="ArialNarrow-Bold" panose="020B0706020202030204"/>
              </a:rPr>
              <a:t> </a:t>
            </a:r>
            <a:r>
              <a:rPr lang="ru-RU" sz="175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13,4%</a:t>
            </a:r>
          </a:p>
          <a:p>
            <a:pPr marL="269875">
              <a:lnSpc>
                <a:spcPts val="2000"/>
              </a:lnSpc>
            </a:pPr>
            <a:r>
              <a:rPr lang="ru-RU" sz="1750" b="1" dirty="0">
                <a:solidFill>
                  <a:srgbClr val="FFFFFF"/>
                </a:solidFill>
                <a:latin typeface="ArialNarrow-Bold" panose="020B0706020202030204"/>
              </a:rPr>
              <a:t>1</a:t>
            </a:r>
            <a:r>
              <a:rPr lang="en-US" sz="1750" b="1" i="0" spc="0" baseline="0" dirty="0">
                <a:solidFill>
                  <a:srgbClr val="FFFFFF"/>
                </a:solidFill>
                <a:latin typeface="ArialNarrow-Bold" panose="020B0706020202030204"/>
              </a:rPr>
              <a:t>%</a:t>
            </a:r>
          </a:p>
        </p:txBody>
      </p:sp>
      <p:sp>
        <p:nvSpPr>
          <p:cNvPr id="256" name="Rectangle 256"/>
          <p:cNvSpPr/>
          <p:nvPr/>
        </p:nvSpPr>
        <p:spPr>
          <a:xfrm>
            <a:off x="8343634" y="3010052"/>
            <a:ext cx="708527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dirty="0">
                <a:solidFill>
                  <a:srgbClr val="211F1F"/>
                </a:solidFill>
                <a:latin typeface="TrebuchetMS-Bold" panose="020B0703020202020204"/>
              </a:rPr>
              <a:t>3 515,2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57" name="Rectangle 257"/>
          <p:cNvSpPr/>
          <p:nvPr/>
        </p:nvSpPr>
        <p:spPr>
          <a:xfrm>
            <a:off x="9473024" y="4904610"/>
            <a:ext cx="495970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spc="-59" dirty="0">
                <a:solidFill>
                  <a:srgbClr val="211F1F"/>
                </a:solidFill>
                <a:latin typeface="TrebuchetMS-Bold" panose="020B0703020202020204"/>
              </a:rPr>
              <a:t>400,5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60" name="Rectangle 260"/>
          <p:cNvSpPr/>
          <p:nvPr/>
        </p:nvSpPr>
        <p:spPr>
          <a:xfrm>
            <a:off x="8436864" y="1401567"/>
            <a:ext cx="1622831" cy="530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-68" baseline="0" dirty="0">
                <a:solidFill>
                  <a:srgbClr val="211F1F"/>
                </a:solidFill>
                <a:latin typeface="TrebuchetMS-Bold" panose="020B0703020202020204"/>
              </a:rPr>
              <a:t>Бе</a:t>
            </a:r>
            <a:r>
              <a:rPr lang="en-US" sz="1800" b="1" i="0" spc="-77" baseline="0" dirty="0">
                <a:solidFill>
                  <a:srgbClr val="211F1F"/>
                </a:solidFill>
                <a:latin typeface="TrebuchetMS-Bold" panose="020B0703020202020204"/>
              </a:rPr>
              <a:t>з</a:t>
            </a:r>
            <a:r>
              <a:rPr lang="en-US" sz="1800" b="1" i="0" spc="-68" baseline="0" dirty="0">
                <a:solidFill>
                  <a:srgbClr val="211F1F"/>
                </a:solidFill>
                <a:latin typeface="TrebuchetMS-Bold" panose="020B0703020202020204"/>
              </a:rPr>
              <a:t>в</a:t>
            </a:r>
            <a:r>
              <a:rPr lang="en-US" sz="1800" b="1" i="0" spc="-77" baseline="0" dirty="0">
                <a:solidFill>
                  <a:srgbClr val="211F1F"/>
                </a:solidFill>
                <a:latin typeface="TrebuchetMS-Bold" panose="020B0703020202020204"/>
              </a:rPr>
              <a:t>оз</a:t>
            </a:r>
            <a:r>
              <a:rPr lang="en-US" sz="1800" b="1" i="0" spc="-72" baseline="0" dirty="0">
                <a:solidFill>
                  <a:srgbClr val="211F1F"/>
                </a:solidFill>
                <a:latin typeface="TrebuchetMS-Bold" panose="020B0703020202020204"/>
              </a:rPr>
              <a:t>м</a:t>
            </a:r>
            <a:r>
              <a:rPr lang="en-US" sz="1800" b="1" i="0" spc="-68" baseline="0" dirty="0">
                <a:solidFill>
                  <a:srgbClr val="211F1F"/>
                </a:solidFill>
                <a:latin typeface="TrebuchetMS-Bold" panose="020B0703020202020204"/>
              </a:rPr>
              <a:t>е</a:t>
            </a:r>
            <a:r>
              <a:rPr lang="en-US" sz="1800" b="1" i="0" spc="-77" baseline="0" dirty="0">
                <a:solidFill>
                  <a:srgbClr val="211F1F"/>
                </a:solidFill>
                <a:latin typeface="TrebuchetMS-Bold" panose="020B0703020202020204"/>
              </a:rPr>
              <a:t>з</a:t>
            </a:r>
            <a:r>
              <a:rPr lang="en-US" sz="1800" b="1" i="0" spc="-68" baseline="0" dirty="0">
                <a:solidFill>
                  <a:srgbClr val="211F1F"/>
                </a:solidFill>
                <a:latin typeface="TrebuchetMS-Bold" panose="020B0703020202020204"/>
              </a:rPr>
              <a:t>д</a:t>
            </a:r>
            <a:r>
              <a:rPr lang="en-US" sz="1800" b="1" i="0" spc="-71" baseline="0" dirty="0">
                <a:solidFill>
                  <a:srgbClr val="211F1F"/>
                </a:solidFill>
                <a:latin typeface="TrebuchetMS-Bold" panose="020B0703020202020204"/>
              </a:rPr>
              <a:t>н</a:t>
            </a:r>
            <a:r>
              <a:rPr lang="en-US" sz="1800" b="1" i="0" spc="-70" baseline="0" dirty="0">
                <a:solidFill>
                  <a:srgbClr val="211F1F"/>
                </a:solidFill>
                <a:latin typeface="TrebuchetMS-Bold" panose="020B0703020202020204"/>
              </a:rPr>
              <a:t>ы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е</a:t>
            </a:r>
          </a:p>
          <a:p>
            <a:pPr marL="103505">
              <a:lnSpc>
                <a:spcPts val="1705"/>
              </a:lnSpc>
            </a:pP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п</a:t>
            </a:r>
            <a:r>
              <a:rPr lang="en-US" sz="1800" b="1" i="0" spc="-17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16" baseline="0" dirty="0">
                <a:solidFill>
                  <a:srgbClr val="211F1F"/>
                </a:solidFill>
                <a:latin typeface="TrebuchetMS-Bold" panose="020B0703020202020204"/>
              </a:rPr>
              <a:t>с</a:t>
            </a:r>
            <a:r>
              <a:rPr lang="en-US" sz="1800" b="1" i="0" spc="-12" baseline="0" dirty="0">
                <a:solidFill>
                  <a:srgbClr val="211F1F"/>
                </a:solidFill>
                <a:latin typeface="TrebuchetMS-Bold" panose="020B0703020202020204"/>
              </a:rPr>
              <a:t>т</a:t>
            </a:r>
            <a:r>
              <a:rPr lang="en-US" sz="1800" b="1" i="0" spc="-14" baseline="0" dirty="0">
                <a:solidFill>
                  <a:srgbClr val="211F1F"/>
                </a:solidFill>
                <a:latin typeface="TrebuchetMS-Bold" panose="020B0703020202020204"/>
              </a:rPr>
              <a:t>у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п</a:t>
            </a:r>
            <a:r>
              <a:rPr lang="en-US" sz="1800" b="1" i="0" spc="-10" baseline="0" dirty="0">
                <a:solidFill>
                  <a:srgbClr val="211F1F"/>
                </a:solidFill>
                <a:latin typeface="TrebuchetMS-Bold" panose="020B0703020202020204"/>
              </a:rPr>
              <a:t>л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е</a:t>
            </a:r>
            <a:r>
              <a:rPr lang="en-US" sz="1800" b="1" i="0" spc="-10" baseline="0" dirty="0">
                <a:solidFill>
                  <a:srgbClr val="211F1F"/>
                </a:solidFill>
                <a:latin typeface="TrebuchetMS-Bold" panose="020B0703020202020204"/>
              </a:rPr>
              <a:t>н</a:t>
            </a:r>
            <a:r>
              <a:rPr lang="en-US" sz="1800" b="1" i="0" spc="-14" baseline="0" dirty="0">
                <a:solidFill>
                  <a:srgbClr val="211F1F"/>
                </a:solidFill>
                <a:latin typeface="TrebuchetMS-Bold" panose="020B0703020202020204"/>
              </a:rPr>
              <a:t>и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я</a:t>
            </a:r>
          </a:p>
        </p:txBody>
      </p:sp>
      <p:sp>
        <p:nvSpPr>
          <p:cNvPr id="261" name="Rectangle 261"/>
          <p:cNvSpPr/>
          <p:nvPr/>
        </p:nvSpPr>
        <p:spPr>
          <a:xfrm>
            <a:off x="8702040" y="1993698"/>
            <a:ext cx="1119987" cy="7291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5" b="1" i="0" spc="-14" baseline="0" dirty="0">
                <a:solidFill>
                  <a:schemeClr val="bg1"/>
                </a:solidFill>
                <a:latin typeface="TrebuchetMS-Bold" panose="020B0703020202020204"/>
              </a:rPr>
              <a:t>И</a:t>
            </a:r>
            <a:r>
              <a:rPr lang="en-US" sz="1405" b="1" i="0" spc="-16" baseline="0" dirty="0">
                <a:solidFill>
                  <a:schemeClr val="bg1"/>
                </a:solidFill>
                <a:latin typeface="TrebuchetMS-Bold" panose="020B0703020202020204"/>
              </a:rPr>
              <a:t>с</a:t>
            </a:r>
            <a:r>
              <a:rPr lang="en-US" sz="1405" b="1" i="0" spc="-15" baseline="0" dirty="0">
                <a:solidFill>
                  <a:schemeClr val="bg1"/>
                </a:solidFill>
                <a:latin typeface="TrebuchetMS-Bold" panose="020B0703020202020204"/>
              </a:rPr>
              <a:t>п</a:t>
            </a:r>
            <a:r>
              <a:rPr lang="en-US" sz="1405" b="1" i="0" spc="0" baseline="0" dirty="0">
                <a:solidFill>
                  <a:schemeClr val="bg1"/>
                </a:solidFill>
                <a:latin typeface="TrebuchetMS-Bold" panose="020B0703020202020204"/>
              </a:rPr>
              <a:t>о</a:t>
            </a:r>
            <a:r>
              <a:rPr lang="en-US" sz="1405" b="1" i="0" spc="-12" baseline="0" dirty="0">
                <a:solidFill>
                  <a:schemeClr val="bg1"/>
                </a:solidFill>
                <a:latin typeface="TrebuchetMS-Bold" panose="020B0703020202020204"/>
              </a:rPr>
              <a:t>л</a:t>
            </a:r>
            <a:r>
              <a:rPr lang="en-US" sz="1405" b="1" i="0" spc="-16" baseline="0" dirty="0">
                <a:solidFill>
                  <a:schemeClr val="bg1"/>
                </a:solidFill>
                <a:latin typeface="TrebuchetMS-Bold" panose="020B0703020202020204"/>
              </a:rPr>
              <a:t>н</a:t>
            </a:r>
            <a:r>
              <a:rPr lang="en-US" sz="1405" b="1" i="0" spc="0" baseline="0" dirty="0">
                <a:solidFill>
                  <a:schemeClr val="bg1"/>
                </a:solidFill>
                <a:latin typeface="TrebuchetMS-Bold" panose="020B0703020202020204"/>
              </a:rPr>
              <a:t>е</a:t>
            </a:r>
            <a:r>
              <a:rPr lang="en-US" sz="1405" b="1" i="0" spc="-16" baseline="0" dirty="0">
                <a:solidFill>
                  <a:schemeClr val="bg1"/>
                </a:solidFill>
                <a:latin typeface="TrebuchetMS-Bold" panose="020B0703020202020204"/>
              </a:rPr>
              <a:t>н</a:t>
            </a:r>
            <a:r>
              <a:rPr lang="en-US" sz="1405" b="1" i="0" spc="-15" baseline="0" dirty="0">
                <a:solidFill>
                  <a:schemeClr val="bg1"/>
                </a:solidFill>
                <a:latin typeface="TrebuchetMS-Bold" panose="020B0703020202020204"/>
              </a:rPr>
              <a:t>и</a:t>
            </a:r>
            <a:r>
              <a:rPr lang="en-US" sz="1405" b="1" i="0" spc="0" baseline="0" dirty="0">
                <a:solidFill>
                  <a:schemeClr val="bg1"/>
                </a:solidFill>
                <a:latin typeface="TrebuchetMS-Bold" panose="020B0703020202020204"/>
              </a:rPr>
              <a:t>е:</a:t>
            </a:r>
          </a:p>
          <a:p>
            <a:pPr marL="236220">
              <a:lnSpc>
                <a:spcPts val="2000"/>
              </a:lnSpc>
            </a:pPr>
            <a:r>
              <a:rPr lang="ru-RU" sz="175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11,4%</a:t>
            </a:r>
          </a:p>
          <a:p>
            <a:pPr marL="243840">
              <a:lnSpc>
                <a:spcPts val="2000"/>
              </a:lnSpc>
            </a:pPr>
            <a:endParaRPr lang="en-US" sz="1750" b="1" i="0" spc="0" baseline="0" dirty="0">
              <a:solidFill>
                <a:srgbClr val="1D1D1B"/>
              </a:solidFill>
              <a:latin typeface="ArialNarrow-Bold" panose="020B0706020202030204"/>
            </a:endParaRPr>
          </a:p>
        </p:txBody>
      </p:sp>
      <p:sp>
        <p:nvSpPr>
          <p:cNvPr id="262" name="Rectangle 262"/>
          <p:cNvSpPr/>
          <p:nvPr/>
        </p:nvSpPr>
        <p:spPr>
          <a:xfrm>
            <a:off x="772210" y="2821459"/>
            <a:ext cx="612475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i="0" spc="-107" baseline="0" dirty="0">
                <a:solidFill>
                  <a:srgbClr val="211F1F"/>
                </a:solidFill>
                <a:latin typeface="TrebuchetMS-Bold" panose="020B0703020202020204"/>
              </a:rPr>
              <a:t>5 738,5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63" name="Rectangle 263"/>
          <p:cNvSpPr/>
          <p:nvPr/>
        </p:nvSpPr>
        <p:spPr>
          <a:xfrm>
            <a:off x="1216761" y="1549903"/>
            <a:ext cx="686485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-134" baseline="0" dirty="0">
                <a:solidFill>
                  <a:srgbClr val="211F1F"/>
                </a:solidFill>
                <a:latin typeface="TrebuchetMS-Bold" panose="020B0703020202020204"/>
              </a:rPr>
              <a:t>И</a:t>
            </a:r>
            <a:r>
              <a:rPr lang="en-US" sz="1800" b="1" i="0" spc="-138" baseline="0" dirty="0">
                <a:solidFill>
                  <a:srgbClr val="211F1F"/>
                </a:solidFill>
                <a:latin typeface="TrebuchetMS-Bold" panose="020B0703020202020204"/>
              </a:rPr>
              <a:t>Т</a:t>
            </a:r>
            <a:r>
              <a:rPr lang="en-US" sz="1800" b="1" i="0" spc="-136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138" baseline="0" dirty="0">
                <a:solidFill>
                  <a:srgbClr val="211F1F"/>
                </a:solidFill>
                <a:latin typeface="TrebuchetMS-Bold" panose="020B0703020202020204"/>
              </a:rPr>
              <a:t>Г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</a:p>
        </p:txBody>
      </p:sp>
      <p:sp>
        <p:nvSpPr>
          <p:cNvPr id="264" name="Rectangle 264"/>
          <p:cNvSpPr/>
          <p:nvPr/>
        </p:nvSpPr>
        <p:spPr>
          <a:xfrm>
            <a:off x="1872037" y="4948538"/>
            <a:ext cx="533800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i="0" spc="0" baseline="0" dirty="0">
                <a:solidFill>
                  <a:srgbClr val="211F1F"/>
                </a:solidFill>
                <a:latin typeface="TrebuchetMS-Bold" panose="020B0703020202020204"/>
              </a:rPr>
              <a:t>484,4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68" name="Rectangle 268"/>
          <p:cNvSpPr/>
          <p:nvPr/>
        </p:nvSpPr>
        <p:spPr>
          <a:xfrm>
            <a:off x="1012545" y="1982649"/>
            <a:ext cx="1068882" cy="4723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5" b="1" i="0" spc="-61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сп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о</a:t>
            </a:r>
            <a:r>
              <a:rPr lang="en-US" sz="1405" b="1" i="0" spc="-60" baseline="0" dirty="0">
                <a:solidFill>
                  <a:srgbClr val="FFFFFF"/>
                </a:solidFill>
                <a:latin typeface="TrebuchetMS-Bold" panose="020B0703020202020204"/>
              </a:rPr>
              <a:t>л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е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-63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е</a:t>
            </a:r>
            <a:r>
              <a:rPr lang="en-US" sz="1405" b="1" i="0" spc="0" baseline="0" dirty="0">
                <a:solidFill>
                  <a:srgbClr val="FFFFFF"/>
                </a:solidFill>
                <a:latin typeface="TrebuchetMS-Bold" panose="020B0703020202020204"/>
              </a:rPr>
              <a:t>:</a:t>
            </a:r>
          </a:p>
          <a:p>
            <a:pPr marL="236220">
              <a:lnSpc>
                <a:spcPts val="2000"/>
              </a:lnSpc>
            </a:pPr>
            <a:r>
              <a:rPr lang="ru-RU" sz="175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8,5</a:t>
            </a:r>
            <a:r>
              <a:rPr lang="en-US" sz="1750" b="1" i="0" spc="0" baseline="0" dirty="0">
                <a:solidFill>
                  <a:srgbClr val="FFFFFF"/>
                </a:solidFill>
                <a:latin typeface="ArialNarrow-Bold" panose="020B0706020202030204"/>
              </a:rPr>
              <a:t>%</a:t>
            </a:r>
          </a:p>
        </p:txBody>
      </p:sp>
      <p:sp>
        <p:nvSpPr>
          <p:cNvPr id="233" name="Rectangle 245">
            <a:extLst>
              <a:ext uri="{FF2B5EF4-FFF2-40B4-BE49-F238E27FC236}">
                <a16:creationId xmlns:a16="http://schemas.microsoft.com/office/drawing/2014/main" id="{5B111021-F63A-28AF-F04D-63FF0ABEBAC8}"/>
              </a:ext>
            </a:extLst>
          </p:cNvPr>
          <p:cNvSpPr/>
          <p:nvPr/>
        </p:nvSpPr>
        <p:spPr>
          <a:xfrm>
            <a:off x="5959221" y="4443815"/>
            <a:ext cx="346249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dirty="0">
                <a:solidFill>
                  <a:srgbClr val="211F1F"/>
                </a:solidFill>
                <a:latin typeface="TrebuchetMS-Bold" panose="020B0703020202020204"/>
              </a:rPr>
              <a:t>252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34" name="Rectangle 242">
            <a:extLst>
              <a:ext uri="{FF2B5EF4-FFF2-40B4-BE49-F238E27FC236}">
                <a16:creationId xmlns:a16="http://schemas.microsoft.com/office/drawing/2014/main" id="{2B5BAC63-6CBE-B648-1C9A-6F79178FCBF6}"/>
              </a:ext>
            </a:extLst>
          </p:cNvPr>
          <p:cNvSpPr/>
          <p:nvPr/>
        </p:nvSpPr>
        <p:spPr>
          <a:xfrm>
            <a:off x="7096618" y="4988346"/>
            <a:ext cx="394275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spc="-47" dirty="0">
                <a:solidFill>
                  <a:srgbClr val="211F1F"/>
                </a:solidFill>
                <a:latin typeface="TrebuchetMS-Bold" panose="020B0703020202020204"/>
              </a:rPr>
              <a:t>33,7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Freeform 269"/>
          <p:cNvSpPr/>
          <p:nvPr/>
        </p:nvSpPr>
        <p:spPr>
          <a:xfrm>
            <a:off x="262505" y="0"/>
            <a:ext cx="10502571" cy="7342620"/>
          </a:xfrm>
          <a:custGeom>
            <a:avLst/>
            <a:gdLst/>
            <a:ahLst/>
            <a:cxnLst/>
            <a:rect l="0" t="0" r="0" b="0"/>
            <a:pathLst>
              <a:path w="10692383" h="7559040">
                <a:moveTo>
                  <a:pt x="0" y="7559040"/>
                </a:moveTo>
                <a:lnTo>
                  <a:pt x="10692383" y="7559040"/>
                </a:lnTo>
                <a:lnTo>
                  <a:pt x="10692383" y="0"/>
                </a:lnTo>
                <a:lnTo>
                  <a:pt x="0" y="0"/>
                </a:lnTo>
                <a:lnTo>
                  <a:pt x="0" y="755904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07" name="Freeform 307"/>
          <p:cNvSpPr/>
          <p:nvPr/>
        </p:nvSpPr>
        <p:spPr>
          <a:xfrm>
            <a:off x="912875" y="4463822"/>
            <a:ext cx="31470" cy="467716"/>
          </a:xfrm>
          <a:custGeom>
            <a:avLst/>
            <a:gdLst/>
            <a:ahLst/>
            <a:cxnLst/>
            <a:rect l="0" t="0" r="0" b="0"/>
            <a:pathLst>
              <a:path w="31470" h="467716">
                <a:moveTo>
                  <a:pt x="0" y="467716"/>
                </a:moveTo>
                <a:lnTo>
                  <a:pt x="31470" y="467716"/>
                </a:lnTo>
                <a:lnTo>
                  <a:pt x="31470" y="0"/>
                </a:lnTo>
                <a:lnTo>
                  <a:pt x="0" y="0"/>
                </a:lnTo>
                <a:lnTo>
                  <a:pt x="0" y="467716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>
            <a:off x="2665260" y="2222423"/>
            <a:ext cx="2028445" cy="2028316"/>
          </a:xfrm>
          <a:custGeom>
            <a:avLst/>
            <a:gdLst/>
            <a:ahLst/>
            <a:cxnLst/>
            <a:rect l="0" t="0" r="0" b="0"/>
            <a:pathLst>
              <a:path w="2028445" h="2028316">
                <a:moveTo>
                  <a:pt x="1014222" y="0"/>
                </a:moveTo>
                <a:lnTo>
                  <a:pt x="968376" y="1143"/>
                </a:lnTo>
                <a:lnTo>
                  <a:pt x="922402" y="4190"/>
                </a:lnTo>
                <a:lnTo>
                  <a:pt x="876554" y="9525"/>
                </a:lnTo>
                <a:lnTo>
                  <a:pt x="830962" y="16764"/>
                </a:lnTo>
                <a:lnTo>
                  <a:pt x="786131" y="25908"/>
                </a:lnTo>
                <a:lnTo>
                  <a:pt x="745618" y="36195"/>
                </a:lnTo>
                <a:lnTo>
                  <a:pt x="705866" y="48006"/>
                </a:lnTo>
                <a:lnTo>
                  <a:pt x="667004" y="61214"/>
                </a:lnTo>
                <a:lnTo>
                  <a:pt x="628904" y="75945"/>
                </a:lnTo>
                <a:lnTo>
                  <a:pt x="591566" y="92075"/>
                </a:lnTo>
                <a:lnTo>
                  <a:pt x="555245" y="109601"/>
                </a:lnTo>
                <a:lnTo>
                  <a:pt x="519812" y="128396"/>
                </a:lnTo>
                <a:lnTo>
                  <a:pt x="485395" y="148463"/>
                </a:lnTo>
                <a:lnTo>
                  <a:pt x="451866" y="169798"/>
                </a:lnTo>
                <a:lnTo>
                  <a:pt x="419354" y="192404"/>
                </a:lnTo>
                <a:lnTo>
                  <a:pt x="387858" y="216281"/>
                </a:lnTo>
                <a:lnTo>
                  <a:pt x="357506" y="241045"/>
                </a:lnTo>
                <a:lnTo>
                  <a:pt x="328041" y="267208"/>
                </a:lnTo>
                <a:lnTo>
                  <a:pt x="299847" y="294258"/>
                </a:lnTo>
                <a:lnTo>
                  <a:pt x="272670" y="322326"/>
                </a:lnTo>
                <a:lnTo>
                  <a:pt x="246508" y="351282"/>
                </a:lnTo>
                <a:lnTo>
                  <a:pt x="221615" y="381381"/>
                </a:lnTo>
                <a:lnTo>
                  <a:pt x="197994" y="412369"/>
                </a:lnTo>
                <a:lnTo>
                  <a:pt x="175515" y="444119"/>
                </a:lnTo>
                <a:lnTo>
                  <a:pt x="154178" y="476758"/>
                </a:lnTo>
                <a:lnTo>
                  <a:pt x="134240" y="510158"/>
                </a:lnTo>
                <a:lnTo>
                  <a:pt x="115444" y="544195"/>
                </a:lnTo>
                <a:lnTo>
                  <a:pt x="98172" y="579120"/>
                </a:lnTo>
                <a:lnTo>
                  <a:pt x="82043" y="614679"/>
                </a:lnTo>
                <a:lnTo>
                  <a:pt x="67310" y="650747"/>
                </a:lnTo>
                <a:lnTo>
                  <a:pt x="53975" y="687577"/>
                </a:lnTo>
                <a:lnTo>
                  <a:pt x="42038" y="724789"/>
                </a:lnTo>
                <a:lnTo>
                  <a:pt x="31497" y="762762"/>
                </a:lnTo>
                <a:lnTo>
                  <a:pt x="22479" y="800989"/>
                </a:lnTo>
                <a:lnTo>
                  <a:pt x="14860" y="839723"/>
                </a:lnTo>
                <a:lnTo>
                  <a:pt x="8891" y="878839"/>
                </a:lnTo>
                <a:lnTo>
                  <a:pt x="4319" y="918337"/>
                </a:lnTo>
                <a:lnTo>
                  <a:pt x="1397" y="958088"/>
                </a:lnTo>
                <a:lnTo>
                  <a:pt x="0" y="998093"/>
                </a:lnTo>
                <a:lnTo>
                  <a:pt x="254" y="1038478"/>
                </a:lnTo>
                <a:lnTo>
                  <a:pt x="2032" y="1078991"/>
                </a:lnTo>
                <a:lnTo>
                  <a:pt x="5588" y="1119632"/>
                </a:lnTo>
                <a:lnTo>
                  <a:pt x="10669" y="1160526"/>
                </a:lnTo>
                <a:lnTo>
                  <a:pt x="17526" y="1201420"/>
                </a:lnTo>
                <a:lnTo>
                  <a:pt x="26035" y="1242187"/>
                </a:lnTo>
                <a:lnTo>
                  <a:pt x="36322" y="1282827"/>
                </a:lnTo>
                <a:lnTo>
                  <a:pt x="48134" y="1322577"/>
                </a:lnTo>
                <a:lnTo>
                  <a:pt x="61341" y="1361439"/>
                </a:lnTo>
                <a:lnTo>
                  <a:pt x="76073" y="1399539"/>
                </a:lnTo>
                <a:lnTo>
                  <a:pt x="92203" y="1436751"/>
                </a:lnTo>
                <a:lnTo>
                  <a:pt x="109728" y="1473072"/>
                </a:lnTo>
                <a:lnTo>
                  <a:pt x="128525" y="1508506"/>
                </a:lnTo>
                <a:lnTo>
                  <a:pt x="148591" y="1542922"/>
                </a:lnTo>
                <a:lnTo>
                  <a:pt x="169926" y="1576451"/>
                </a:lnTo>
                <a:lnTo>
                  <a:pt x="192533" y="1608963"/>
                </a:lnTo>
                <a:lnTo>
                  <a:pt x="216408" y="1640458"/>
                </a:lnTo>
                <a:lnTo>
                  <a:pt x="241173" y="1670812"/>
                </a:lnTo>
                <a:lnTo>
                  <a:pt x="267208" y="1700276"/>
                </a:lnTo>
                <a:lnTo>
                  <a:pt x="294387" y="1728596"/>
                </a:lnTo>
                <a:lnTo>
                  <a:pt x="322453" y="1755775"/>
                </a:lnTo>
                <a:lnTo>
                  <a:pt x="351409" y="1781809"/>
                </a:lnTo>
                <a:lnTo>
                  <a:pt x="381508" y="1806702"/>
                </a:lnTo>
                <a:lnTo>
                  <a:pt x="412370" y="1830451"/>
                </a:lnTo>
                <a:lnTo>
                  <a:pt x="444246" y="1852929"/>
                </a:lnTo>
                <a:lnTo>
                  <a:pt x="476885" y="1874139"/>
                </a:lnTo>
                <a:lnTo>
                  <a:pt x="510287" y="1894204"/>
                </a:lnTo>
                <a:lnTo>
                  <a:pt x="544322" y="1912873"/>
                </a:lnTo>
                <a:lnTo>
                  <a:pt x="579247" y="1930272"/>
                </a:lnTo>
                <a:lnTo>
                  <a:pt x="614681" y="1946402"/>
                </a:lnTo>
                <a:lnTo>
                  <a:pt x="650876" y="1961133"/>
                </a:lnTo>
                <a:lnTo>
                  <a:pt x="687706" y="1974341"/>
                </a:lnTo>
                <a:lnTo>
                  <a:pt x="724916" y="1986407"/>
                </a:lnTo>
                <a:lnTo>
                  <a:pt x="762763" y="1996820"/>
                </a:lnTo>
                <a:lnTo>
                  <a:pt x="801116" y="2005838"/>
                </a:lnTo>
                <a:lnTo>
                  <a:pt x="839725" y="2013458"/>
                </a:lnTo>
                <a:lnTo>
                  <a:pt x="878968" y="2019427"/>
                </a:lnTo>
                <a:lnTo>
                  <a:pt x="918338" y="2023998"/>
                </a:lnTo>
                <a:lnTo>
                  <a:pt x="958215" y="2027046"/>
                </a:lnTo>
                <a:lnTo>
                  <a:pt x="998221" y="2028316"/>
                </a:lnTo>
                <a:lnTo>
                  <a:pt x="1038607" y="2028063"/>
                </a:lnTo>
                <a:lnTo>
                  <a:pt x="1079120" y="2026284"/>
                </a:lnTo>
                <a:lnTo>
                  <a:pt x="1119759" y="2022856"/>
                </a:lnTo>
                <a:lnTo>
                  <a:pt x="1160653" y="2017648"/>
                </a:lnTo>
                <a:lnTo>
                  <a:pt x="1201421" y="2010790"/>
                </a:lnTo>
                <a:lnTo>
                  <a:pt x="1242314" y="2002282"/>
                </a:lnTo>
                <a:lnTo>
                  <a:pt x="1282827" y="1991995"/>
                </a:lnTo>
                <a:lnTo>
                  <a:pt x="1322578" y="1980183"/>
                </a:lnTo>
                <a:lnTo>
                  <a:pt x="1361568" y="1966976"/>
                </a:lnTo>
                <a:lnTo>
                  <a:pt x="1399668" y="1952244"/>
                </a:lnTo>
                <a:lnTo>
                  <a:pt x="1436878" y="1936241"/>
                </a:lnTo>
                <a:lnTo>
                  <a:pt x="1473201" y="1918715"/>
                </a:lnTo>
                <a:lnTo>
                  <a:pt x="1508633" y="1899920"/>
                </a:lnTo>
                <a:lnTo>
                  <a:pt x="1543051" y="1879727"/>
                </a:lnTo>
                <a:lnTo>
                  <a:pt x="1576578" y="1858390"/>
                </a:lnTo>
                <a:lnTo>
                  <a:pt x="1609090" y="1835784"/>
                </a:lnTo>
                <a:lnTo>
                  <a:pt x="1640587" y="1812035"/>
                </a:lnTo>
                <a:lnTo>
                  <a:pt x="1670939" y="1787144"/>
                </a:lnTo>
                <a:lnTo>
                  <a:pt x="1700403" y="1761108"/>
                </a:lnTo>
                <a:lnTo>
                  <a:pt x="1728597" y="1734058"/>
                </a:lnTo>
                <a:lnTo>
                  <a:pt x="1755776" y="1705990"/>
                </a:lnTo>
                <a:lnTo>
                  <a:pt x="1781938" y="1676908"/>
                </a:lnTo>
                <a:lnTo>
                  <a:pt x="1806829" y="1646808"/>
                </a:lnTo>
                <a:lnTo>
                  <a:pt x="1830578" y="1615947"/>
                </a:lnTo>
                <a:lnTo>
                  <a:pt x="1852931" y="1584070"/>
                </a:lnTo>
                <a:lnTo>
                  <a:pt x="1874266" y="1551432"/>
                </a:lnTo>
                <a:lnTo>
                  <a:pt x="1894206" y="1518031"/>
                </a:lnTo>
                <a:lnTo>
                  <a:pt x="1913002" y="1483995"/>
                </a:lnTo>
                <a:lnTo>
                  <a:pt x="1930273" y="1449196"/>
                </a:lnTo>
                <a:lnTo>
                  <a:pt x="1946529" y="1413637"/>
                </a:lnTo>
                <a:lnTo>
                  <a:pt x="1961134" y="1377441"/>
                </a:lnTo>
                <a:lnTo>
                  <a:pt x="1974470" y="1340739"/>
                </a:lnTo>
                <a:lnTo>
                  <a:pt x="1986408" y="1303401"/>
                </a:lnTo>
                <a:lnTo>
                  <a:pt x="1996948" y="1265682"/>
                </a:lnTo>
                <a:lnTo>
                  <a:pt x="2005965" y="1227327"/>
                </a:lnTo>
                <a:lnTo>
                  <a:pt x="2013585" y="1188593"/>
                </a:lnTo>
                <a:lnTo>
                  <a:pt x="2019554" y="1149477"/>
                </a:lnTo>
                <a:lnTo>
                  <a:pt x="2024127" y="1109979"/>
                </a:lnTo>
                <a:lnTo>
                  <a:pt x="2027047" y="1070228"/>
                </a:lnTo>
                <a:lnTo>
                  <a:pt x="2028445" y="1030096"/>
                </a:lnTo>
                <a:lnTo>
                  <a:pt x="2028190" y="989838"/>
                </a:lnTo>
                <a:lnTo>
                  <a:pt x="2026413" y="949197"/>
                </a:lnTo>
                <a:lnTo>
                  <a:pt x="2022983" y="908558"/>
                </a:lnTo>
                <a:lnTo>
                  <a:pt x="2017777" y="867790"/>
                </a:lnTo>
                <a:lnTo>
                  <a:pt x="2010919" y="827023"/>
                </a:lnTo>
                <a:lnTo>
                  <a:pt x="2002409" y="786002"/>
                </a:lnTo>
                <a:lnTo>
                  <a:pt x="1014222" y="1014221"/>
                </a:lnTo>
                <a:lnTo>
                  <a:pt x="1014222" y="0"/>
                </a:lnTo>
                <a:close/>
                <a:moveTo>
                  <a:pt x="2375916" y="5449823"/>
                </a:moveTo>
              </a:path>
            </a:pathLst>
          </a:custGeom>
          <a:solidFill>
            <a:srgbClr val="ECECE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3657114" y="2205921"/>
            <a:ext cx="988821" cy="1019008"/>
          </a:xfrm>
          <a:custGeom>
            <a:avLst/>
            <a:gdLst/>
            <a:ahLst/>
            <a:cxnLst/>
            <a:rect l="0" t="0" r="0" b="0"/>
            <a:pathLst>
              <a:path w="997965" h="1037716">
                <a:moveTo>
                  <a:pt x="0" y="0"/>
                </a:moveTo>
                <a:lnTo>
                  <a:pt x="0" y="1037716"/>
                </a:lnTo>
                <a:lnTo>
                  <a:pt x="997965" y="804290"/>
                </a:lnTo>
                <a:lnTo>
                  <a:pt x="987171" y="760857"/>
                </a:lnTo>
                <a:lnTo>
                  <a:pt x="974852" y="718312"/>
                </a:lnTo>
                <a:lnTo>
                  <a:pt x="960882" y="676909"/>
                </a:lnTo>
                <a:lnTo>
                  <a:pt x="945641" y="636270"/>
                </a:lnTo>
                <a:lnTo>
                  <a:pt x="928751" y="596645"/>
                </a:lnTo>
                <a:lnTo>
                  <a:pt x="910590" y="558038"/>
                </a:lnTo>
                <a:lnTo>
                  <a:pt x="890904" y="520445"/>
                </a:lnTo>
                <a:lnTo>
                  <a:pt x="869822" y="483996"/>
                </a:lnTo>
                <a:lnTo>
                  <a:pt x="847471" y="448690"/>
                </a:lnTo>
                <a:lnTo>
                  <a:pt x="823848" y="414401"/>
                </a:lnTo>
                <a:lnTo>
                  <a:pt x="799084" y="381381"/>
                </a:lnTo>
                <a:lnTo>
                  <a:pt x="772795" y="349503"/>
                </a:lnTo>
                <a:lnTo>
                  <a:pt x="745490" y="318643"/>
                </a:lnTo>
                <a:lnTo>
                  <a:pt x="717041" y="289306"/>
                </a:lnTo>
                <a:lnTo>
                  <a:pt x="687451" y="261112"/>
                </a:lnTo>
                <a:lnTo>
                  <a:pt x="656844" y="234188"/>
                </a:lnTo>
                <a:lnTo>
                  <a:pt x="624966" y="208533"/>
                </a:lnTo>
                <a:lnTo>
                  <a:pt x="592201" y="184277"/>
                </a:lnTo>
                <a:lnTo>
                  <a:pt x="558419" y="161416"/>
                </a:lnTo>
                <a:lnTo>
                  <a:pt x="523747" y="139953"/>
                </a:lnTo>
                <a:lnTo>
                  <a:pt x="488060" y="119888"/>
                </a:lnTo>
                <a:lnTo>
                  <a:pt x="451611" y="101345"/>
                </a:lnTo>
                <a:lnTo>
                  <a:pt x="414146" y="84073"/>
                </a:lnTo>
                <a:lnTo>
                  <a:pt x="375920" y="68452"/>
                </a:lnTo>
                <a:lnTo>
                  <a:pt x="336803" y="54483"/>
                </a:lnTo>
                <a:lnTo>
                  <a:pt x="297053" y="41909"/>
                </a:lnTo>
                <a:lnTo>
                  <a:pt x="256540" y="30860"/>
                </a:lnTo>
                <a:lnTo>
                  <a:pt x="215265" y="21716"/>
                </a:lnTo>
                <a:lnTo>
                  <a:pt x="173482" y="13843"/>
                </a:lnTo>
                <a:lnTo>
                  <a:pt x="130936" y="7873"/>
                </a:lnTo>
                <a:lnTo>
                  <a:pt x="87757" y="3556"/>
                </a:lnTo>
                <a:lnTo>
                  <a:pt x="44196" y="889"/>
                </a:lnTo>
                <a:lnTo>
                  <a:pt x="0" y="0"/>
                </a:lnTo>
                <a:close/>
                <a:moveTo>
                  <a:pt x="1373123" y="5449823"/>
                </a:moveTo>
              </a:path>
            </a:pathLst>
          </a:custGeom>
          <a:solidFill>
            <a:srgbClr val="8064A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10" name="Freeform 310"/>
          <p:cNvSpPr/>
          <p:nvPr/>
        </p:nvSpPr>
        <p:spPr>
          <a:xfrm>
            <a:off x="3678053" y="2175777"/>
            <a:ext cx="988821" cy="1013333"/>
          </a:xfrm>
          <a:custGeom>
            <a:avLst/>
            <a:gdLst/>
            <a:ahLst/>
            <a:cxnLst/>
            <a:rect l="0" t="0" r="0" b="0"/>
            <a:pathLst>
              <a:path w="988821" h="1013333">
                <a:moveTo>
                  <a:pt x="0" y="1013333"/>
                </a:moveTo>
                <a:lnTo>
                  <a:pt x="0" y="0"/>
                </a:lnTo>
                <a:lnTo>
                  <a:pt x="43815" y="889"/>
                </a:lnTo>
                <a:lnTo>
                  <a:pt x="86995" y="3428"/>
                </a:lnTo>
                <a:lnTo>
                  <a:pt x="129794" y="7620"/>
                </a:lnTo>
                <a:lnTo>
                  <a:pt x="171830" y="13589"/>
                </a:lnTo>
                <a:lnTo>
                  <a:pt x="213233" y="21208"/>
                </a:lnTo>
                <a:lnTo>
                  <a:pt x="254127" y="30226"/>
                </a:lnTo>
                <a:lnTo>
                  <a:pt x="294259" y="41020"/>
                </a:lnTo>
                <a:lnTo>
                  <a:pt x="333755" y="53213"/>
                </a:lnTo>
                <a:lnTo>
                  <a:pt x="372490" y="66928"/>
                </a:lnTo>
                <a:lnTo>
                  <a:pt x="410336" y="82169"/>
                </a:lnTo>
                <a:lnTo>
                  <a:pt x="447421" y="98933"/>
                </a:lnTo>
                <a:lnTo>
                  <a:pt x="483615" y="117094"/>
                </a:lnTo>
                <a:lnTo>
                  <a:pt x="518921" y="136652"/>
                </a:lnTo>
                <a:lnTo>
                  <a:pt x="553339" y="157607"/>
                </a:lnTo>
                <a:lnTo>
                  <a:pt x="586740" y="179958"/>
                </a:lnTo>
                <a:lnTo>
                  <a:pt x="619252" y="203708"/>
                </a:lnTo>
                <a:lnTo>
                  <a:pt x="650747" y="228600"/>
                </a:lnTo>
                <a:lnTo>
                  <a:pt x="681228" y="255015"/>
                </a:lnTo>
                <a:lnTo>
                  <a:pt x="710565" y="282447"/>
                </a:lnTo>
                <a:lnTo>
                  <a:pt x="738632" y="311277"/>
                </a:lnTo>
                <a:lnTo>
                  <a:pt x="765809" y="341248"/>
                </a:lnTo>
                <a:lnTo>
                  <a:pt x="791717" y="372490"/>
                </a:lnTo>
                <a:lnTo>
                  <a:pt x="816355" y="404748"/>
                </a:lnTo>
                <a:lnTo>
                  <a:pt x="839723" y="438150"/>
                </a:lnTo>
                <a:lnTo>
                  <a:pt x="861821" y="472566"/>
                </a:lnTo>
                <a:lnTo>
                  <a:pt x="882650" y="508253"/>
                </a:lnTo>
                <a:lnTo>
                  <a:pt x="902208" y="544957"/>
                </a:lnTo>
                <a:lnTo>
                  <a:pt x="920241" y="582548"/>
                </a:lnTo>
                <a:lnTo>
                  <a:pt x="937005" y="621283"/>
                </a:lnTo>
                <a:lnTo>
                  <a:pt x="952119" y="660908"/>
                </a:lnTo>
                <a:lnTo>
                  <a:pt x="965961" y="701420"/>
                </a:lnTo>
                <a:lnTo>
                  <a:pt x="978153" y="742950"/>
                </a:lnTo>
                <a:lnTo>
                  <a:pt x="988821" y="785368"/>
                </a:lnTo>
                <a:lnTo>
                  <a:pt x="0" y="1013333"/>
                </a:lnTo>
                <a:close/>
                <a:moveTo>
                  <a:pt x="359790" y="5449823"/>
                </a:moveTo>
              </a:path>
            </a:pathLst>
          </a:custGeom>
          <a:noFill/>
          <a:ln w="12191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>
            <a:off x="912875" y="5067275"/>
            <a:ext cx="31470" cy="304698"/>
          </a:xfrm>
          <a:custGeom>
            <a:avLst/>
            <a:gdLst/>
            <a:ahLst/>
            <a:cxnLst/>
            <a:rect l="0" t="0" r="0" b="0"/>
            <a:pathLst>
              <a:path w="31470" h="304698">
                <a:moveTo>
                  <a:pt x="0" y="304698"/>
                </a:moveTo>
                <a:lnTo>
                  <a:pt x="31470" y="304698"/>
                </a:lnTo>
                <a:lnTo>
                  <a:pt x="31470" y="0"/>
                </a:lnTo>
                <a:lnTo>
                  <a:pt x="0" y="0"/>
                </a:lnTo>
                <a:lnTo>
                  <a:pt x="0" y="304698"/>
                </a:lnTo>
                <a:close/>
              </a:path>
            </a:pathLst>
          </a:custGeom>
          <a:solidFill>
            <a:srgbClr val="C00000"/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2596190" y="1680690"/>
            <a:ext cx="0" cy="4470909"/>
          </a:xfrm>
          <a:custGeom>
            <a:avLst/>
            <a:gdLst/>
            <a:ahLst/>
            <a:cxnLst/>
            <a:rect l="0" t="0" r="0" b="0"/>
            <a:pathLst>
              <a:path h="4470909">
                <a:moveTo>
                  <a:pt x="0" y="0"/>
                </a:moveTo>
                <a:lnTo>
                  <a:pt x="0" y="4470909"/>
                </a:lnTo>
              </a:path>
            </a:pathLst>
          </a:custGeom>
          <a:noFill/>
          <a:ln w="12191" cap="flat" cmpd="sng">
            <a:solidFill>
              <a:srgbClr val="DBDBD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391668" y="5516880"/>
            <a:ext cx="2208149" cy="0"/>
          </a:xfrm>
          <a:custGeom>
            <a:avLst/>
            <a:gdLst/>
            <a:ahLst/>
            <a:cxnLst/>
            <a:rect l="0" t="0" r="0" b="0"/>
            <a:pathLst>
              <a:path w="2208149">
                <a:moveTo>
                  <a:pt x="0" y="0"/>
                </a:moveTo>
                <a:lnTo>
                  <a:pt x="2208149" y="0"/>
                </a:lnTo>
              </a:path>
            </a:pathLst>
          </a:custGeom>
          <a:noFill/>
          <a:ln w="12191" cap="flat" cmpd="sng">
            <a:solidFill>
              <a:srgbClr val="DBDBD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4812265" y="1742520"/>
            <a:ext cx="287655" cy="4347845"/>
          </a:xfrm>
          <a:custGeom>
            <a:avLst/>
            <a:gdLst/>
            <a:ahLst/>
            <a:cxnLst/>
            <a:rect l="0" t="0" r="0" b="0"/>
            <a:pathLst>
              <a:path w="287655" h="4347845">
                <a:moveTo>
                  <a:pt x="287655" y="0"/>
                </a:moveTo>
                <a:lnTo>
                  <a:pt x="278511" y="0"/>
                </a:lnTo>
                <a:lnTo>
                  <a:pt x="234442" y="7112"/>
                </a:lnTo>
                <a:lnTo>
                  <a:pt x="196342" y="26924"/>
                </a:lnTo>
                <a:lnTo>
                  <a:pt x="165988" y="57278"/>
                </a:lnTo>
                <a:lnTo>
                  <a:pt x="146304" y="95631"/>
                </a:lnTo>
                <a:lnTo>
                  <a:pt x="139192" y="139954"/>
                </a:lnTo>
                <a:lnTo>
                  <a:pt x="139192" y="1331596"/>
                </a:lnTo>
                <a:lnTo>
                  <a:pt x="132080" y="1375791"/>
                </a:lnTo>
                <a:lnTo>
                  <a:pt x="112268" y="1414273"/>
                </a:lnTo>
                <a:lnTo>
                  <a:pt x="82168" y="1444625"/>
                </a:lnTo>
                <a:lnTo>
                  <a:pt x="44068" y="1464437"/>
                </a:lnTo>
                <a:lnTo>
                  <a:pt x="0" y="1471549"/>
                </a:lnTo>
                <a:lnTo>
                  <a:pt x="44068" y="1478661"/>
                </a:lnTo>
                <a:lnTo>
                  <a:pt x="82168" y="1498600"/>
                </a:lnTo>
                <a:lnTo>
                  <a:pt x="112268" y="1528954"/>
                </a:lnTo>
                <a:lnTo>
                  <a:pt x="132080" y="1567180"/>
                </a:lnTo>
                <a:lnTo>
                  <a:pt x="139192" y="1611377"/>
                </a:lnTo>
                <a:lnTo>
                  <a:pt x="139192" y="4207892"/>
                </a:lnTo>
                <a:lnTo>
                  <a:pt x="146304" y="4252214"/>
                </a:lnTo>
                <a:lnTo>
                  <a:pt x="165988" y="4290569"/>
                </a:lnTo>
                <a:lnTo>
                  <a:pt x="196342" y="4320794"/>
                </a:lnTo>
                <a:lnTo>
                  <a:pt x="234442" y="4340733"/>
                </a:lnTo>
                <a:lnTo>
                  <a:pt x="278511" y="4347845"/>
                </a:lnTo>
                <a:lnTo>
                  <a:pt x="287655" y="4347845"/>
                </a:lnTo>
              </a:path>
            </a:pathLst>
          </a:custGeom>
          <a:noFill/>
          <a:ln w="12191" cap="flat" cmpd="sng">
            <a:solidFill>
              <a:srgbClr val="7030A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8" name="Picture 3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2516" y="2959664"/>
            <a:ext cx="1054296" cy="1179999"/>
          </a:xfrm>
          <a:prstGeom prst="rect">
            <a:avLst/>
          </a:prstGeom>
          <a:noFill/>
        </p:spPr>
      </p:pic>
      <p:sp>
        <p:nvSpPr>
          <p:cNvPr id="319" name="Freeform 319"/>
          <p:cNvSpPr/>
          <p:nvPr/>
        </p:nvSpPr>
        <p:spPr>
          <a:xfrm>
            <a:off x="266700" y="2176273"/>
            <a:ext cx="2029967" cy="2028316"/>
          </a:xfrm>
          <a:custGeom>
            <a:avLst/>
            <a:gdLst/>
            <a:ahLst/>
            <a:cxnLst/>
            <a:rect l="0" t="0" r="0" b="0"/>
            <a:pathLst>
              <a:path w="2029967" h="2028316">
                <a:moveTo>
                  <a:pt x="1014983" y="0"/>
                </a:moveTo>
                <a:lnTo>
                  <a:pt x="969124" y="1142"/>
                </a:lnTo>
                <a:lnTo>
                  <a:pt x="923099" y="4190"/>
                </a:lnTo>
                <a:lnTo>
                  <a:pt x="877188" y="9525"/>
                </a:lnTo>
                <a:lnTo>
                  <a:pt x="831596" y="16764"/>
                </a:lnTo>
                <a:lnTo>
                  <a:pt x="786688" y="25908"/>
                </a:lnTo>
                <a:lnTo>
                  <a:pt x="746125" y="36195"/>
                </a:lnTo>
                <a:lnTo>
                  <a:pt x="706335" y="48006"/>
                </a:lnTo>
                <a:lnTo>
                  <a:pt x="667448" y="61214"/>
                </a:lnTo>
                <a:lnTo>
                  <a:pt x="629323" y="75946"/>
                </a:lnTo>
                <a:lnTo>
                  <a:pt x="591997" y="92075"/>
                </a:lnTo>
                <a:lnTo>
                  <a:pt x="555663" y="109601"/>
                </a:lnTo>
                <a:lnTo>
                  <a:pt x="520230" y="128396"/>
                </a:lnTo>
                <a:lnTo>
                  <a:pt x="485787" y="148463"/>
                </a:lnTo>
                <a:lnTo>
                  <a:pt x="452247" y="169798"/>
                </a:lnTo>
                <a:lnTo>
                  <a:pt x="419696" y="192404"/>
                </a:lnTo>
                <a:lnTo>
                  <a:pt x="388162" y="216281"/>
                </a:lnTo>
                <a:lnTo>
                  <a:pt x="357733" y="241046"/>
                </a:lnTo>
                <a:lnTo>
                  <a:pt x="328320" y="267208"/>
                </a:lnTo>
                <a:lnTo>
                  <a:pt x="300012" y="294258"/>
                </a:lnTo>
                <a:lnTo>
                  <a:pt x="272821" y="322326"/>
                </a:lnTo>
                <a:lnTo>
                  <a:pt x="246735" y="351282"/>
                </a:lnTo>
                <a:lnTo>
                  <a:pt x="221780" y="381381"/>
                </a:lnTo>
                <a:lnTo>
                  <a:pt x="198145" y="412369"/>
                </a:lnTo>
                <a:lnTo>
                  <a:pt x="175641" y="444119"/>
                </a:lnTo>
                <a:lnTo>
                  <a:pt x="154355" y="476758"/>
                </a:lnTo>
                <a:lnTo>
                  <a:pt x="134289" y="510158"/>
                </a:lnTo>
                <a:lnTo>
                  <a:pt x="115570" y="544195"/>
                </a:lnTo>
                <a:lnTo>
                  <a:pt x="98183" y="579120"/>
                </a:lnTo>
                <a:lnTo>
                  <a:pt x="82130" y="614679"/>
                </a:lnTo>
                <a:lnTo>
                  <a:pt x="67309" y="650747"/>
                </a:lnTo>
                <a:lnTo>
                  <a:pt x="54051" y="687577"/>
                </a:lnTo>
                <a:lnTo>
                  <a:pt x="42125" y="724789"/>
                </a:lnTo>
                <a:lnTo>
                  <a:pt x="31534" y="762762"/>
                </a:lnTo>
                <a:lnTo>
                  <a:pt x="22517" y="800989"/>
                </a:lnTo>
                <a:lnTo>
                  <a:pt x="14935" y="839723"/>
                </a:lnTo>
                <a:lnTo>
                  <a:pt x="8915" y="878839"/>
                </a:lnTo>
                <a:lnTo>
                  <a:pt x="4343" y="918337"/>
                </a:lnTo>
                <a:lnTo>
                  <a:pt x="1447" y="958088"/>
                </a:lnTo>
                <a:lnTo>
                  <a:pt x="0" y="998092"/>
                </a:lnTo>
                <a:lnTo>
                  <a:pt x="228" y="1038478"/>
                </a:lnTo>
                <a:lnTo>
                  <a:pt x="2006" y="1078991"/>
                </a:lnTo>
                <a:lnTo>
                  <a:pt x="5575" y="1119632"/>
                </a:lnTo>
                <a:lnTo>
                  <a:pt x="10693" y="1160526"/>
                </a:lnTo>
                <a:lnTo>
                  <a:pt x="17500" y="1201420"/>
                </a:lnTo>
                <a:lnTo>
                  <a:pt x="26073" y="1242187"/>
                </a:lnTo>
                <a:lnTo>
                  <a:pt x="36334" y="1282827"/>
                </a:lnTo>
                <a:lnTo>
                  <a:pt x="48145" y="1322577"/>
                </a:lnTo>
                <a:lnTo>
                  <a:pt x="61404" y="1361439"/>
                </a:lnTo>
                <a:lnTo>
                  <a:pt x="76111" y="1399539"/>
                </a:lnTo>
                <a:lnTo>
                  <a:pt x="92278" y="1436751"/>
                </a:lnTo>
                <a:lnTo>
                  <a:pt x="109778" y="1473072"/>
                </a:lnTo>
                <a:lnTo>
                  <a:pt x="128612" y="1508506"/>
                </a:lnTo>
                <a:lnTo>
                  <a:pt x="148666" y="1542922"/>
                </a:lnTo>
                <a:lnTo>
                  <a:pt x="170065" y="1576451"/>
                </a:lnTo>
                <a:lnTo>
                  <a:pt x="192684" y="1608963"/>
                </a:lnTo>
                <a:lnTo>
                  <a:pt x="216534" y="1640458"/>
                </a:lnTo>
                <a:lnTo>
                  <a:pt x="241388" y="1670812"/>
                </a:lnTo>
                <a:lnTo>
                  <a:pt x="267462" y="1700276"/>
                </a:lnTo>
                <a:lnTo>
                  <a:pt x="294551" y="1728596"/>
                </a:lnTo>
                <a:lnTo>
                  <a:pt x="322630" y="1755775"/>
                </a:lnTo>
                <a:lnTo>
                  <a:pt x="351713" y="1781809"/>
                </a:lnTo>
                <a:lnTo>
                  <a:pt x="381812" y="1806702"/>
                </a:lnTo>
                <a:lnTo>
                  <a:pt x="412686" y="1830451"/>
                </a:lnTo>
                <a:lnTo>
                  <a:pt x="444550" y="1852929"/>
                </a:lnTo>
                <a:lnTo>
                  <a:pt x="477202" y="1874139"/>
                </a:lnTo>
                <a:lnTo>
                  <a:pt x="510641" y="1894204"/>
                </a:lnTo>
                <a:lnTo>
                  <a:pt x="544741" y="1912873"/>
                </a:lnTo>
                <a:lnTo>
                  <a:pt x="579627" y="1930272"/>
                </a:lnTo>
                <a:lnTo>
                  <a:pt x="615175" y="1946402"/>
                </a:lnTo>
                <a:lnTo>
                  <a:pt x="651395" y="1961133"/>
                </a:lnTo>
                <a:lnTo>
                  <a:pt x="688174" y="1974341"/>
                </a:lnTo>
                <a:lnTo>
                  <a:pt x="725500" y="1986407"/>
                </a:lnTo>
                <a:lnTo>
                  <a:pt x="763397" y="1996821"/>
                </a:lnTo>
                <a:lnTo>
                  <a:pt x="801738" y="2005838"/>
                </a:lnTo>
                <a:lnTo>
                  <a:pt x="840409" y="2013458"/>
                </a:lnTo>
                <a:lnTo>
                  <a:pt x="879640" y="2019427"/>
                </a:lnTo>
                <a:lnTo>
                  <a:pt x="919086" y="2023998"/>
                </a:lnTo>
                <a:lnTo>
                  <a:pt x="958875" y="2027046"/>
                </a:lnTo>
                <a:lnTo>
                  <a:pt x="998994" y="2028316"/>
                </a:lnTo>
                <a:lnTo>
                  <a:pt x="1039367" y="2028063"/>
                </a:lnTo>
                <a:lnTo>
                  <a:pt x="1079880" y="2026284"/>
                </a:lnTo>
                <a:lnTo>
                  <a:pt x="1120521" y="2022856"/>
                </a:lnTo>
                <a:lnTo>
                  <a:pt x="1161541" y="2017648"/>
                </a:lnTo>
                <a:lnTo>
                  <a:pt x="1202436" y="2010790"/>
                </a:lnTo>
                <a:lnTo>
                  <a:pt x="1243330" y="2002282"/>
                </a:lnTo>
                <a:lnTo>
                  <a:pt x="1283842" y="1991995"/>
                </a:lnTo>
                <a:lnTo>
                  <a:pt x="1323594" y="1980183"/>
                </a:lnTo>
                <a:lnTo>
                  <a:pt x="1362582" y="1966976"/>
                </a:lnTo>
                <a:lnTo>
                  <a:pt x="1400810" y="1952244"/>
                </a:lnTo>
                <a:lnTo>
                  <a:pt x="1438020" y="1936241"/>
                </a:lnTo>
                <a:lnTo>
                  <a:pt x="1474342" y="1918715"/>
                </a:lnTo>
                <a:lnTo>
                  <a:pt x="1509776" y="1899920"/>
                </a:lnTo>
                <a:lnTo>
                  <a:pt x="1544192" y="1879727"/>
                </a:lnTo>
                <a:lnTo>
                  <a:pt x="1577720" y="1858390"/>
                </a:lnTo>
                <a:lnTo>
                  <a:pt x="1610232" y="1835784"/>
                </a:lnTo>
                <a:lnTo>
                  <a:pt x="1641855" y="1812035"/>
                </a:lnTo>
                <a:lnTo>
                  <a:pt x="1672208" y="1787144"/>
                </a:lnTo>
                <a:lnTo>
                  <a:pt x="1701673" y="1761108"/>
                </a:lnTo>
                <a:lnTo>
                  <a:pt x="1729994" y="1734058"/>
                </a:lnTo>
                <a:lnTo>
                  <a:pt x="1757172" y="1705990"/>
                </a:lnTo>
                <a:lnTo>
                  <a:pt x="1783207" y="1676908"/>
                </a:lnTo>
                <a:lnTo>
                  <a:pt x="1808226" y="1646808"/>
                </a:lnTo>
                <a:lnTo>
                  <a:pt x="1831975" y="1615947"/>
                </a:lnTo>
                <a:lnTo>
                  <a:pt x="1854326" y="1584071"/>
                </a:lnTo>
                <a:lnTo>
                  <a:pt x="1875663" y="1551432"/>
                </a:lnTo>
                <a:lnTo>
                  <a:pt x="1895729" y="1518031"/>
                </a:lnTo>
                <a:lnTo>
                  <a:pt x="1914398" y="1483995"/>
                </a:lnTo>
                <a:lnTo>
                  <a:pt x="1931797" y="1449196"/>
                </a:lnTo>
                <a:lnTo>
                  <a:pt x="1947926" y="1413637"/>
                </a:lnTo>
                <a:lnTo>
                  <a:pt x="1962657" y="1377441"/>
                </a:lnTo>
                <a:lnTo>
                  <a:pt x="1975866" y="1340739"/>
                </a:lnTo>
                <a:lnTo>
                  <a:pt x="1987930" y="1303401"/>
                </a:lnTo>
                <a:lnTo>
                  <a:pt x="1998472" y="1265682"/>
                </a:lnTo>
                <a:lnTo>
                  <a:pt x="2007489" y="1227327"/>
                </a:lnTo>
                <a:lnTo>
                  <a:pt x="2014982" y="1188592"/>
                </a:lnTo>
                <a:lnTo>
                  <a:pt x="2021077" y="1149477"/>
                </a:lnTo>
                <a:lnTo>
                  <a:pt x="2025650" y="1109979"/>
                </a:lnTo>
                <a:lnTo>
                  <a:pt x="2028570" y="1070228"/>
                </a:lnTo>
                <a:lnTo>
                  <a:pt x="2029967" y="1030096"/>
                </a:lnTo>
                <a:lnTo>
                  <a:pt x="2029714" y="989838"/>
                </a:lnTo>
                <a:lnTo>
                  <a:pt x="2027935" y="949197"/>
                </a:lnTo>
                <a:lnTo>
                  <a:pt x="2024507" y="908558"/>
                </a:lnTo>
                <a:lnTo>
                  <a:pt x="2019300" y="867790"/>
                </a:lnTo>
                <a:lnTo>
                  <a:pt x="2012442" y="827023"/>
                </a:lnTo>
                <a:lnTo>
                  <a:pt x="2003932" y="786002"/>
                </a:lnTo>
                <a:lnTo>
                  <a:pt x="1014983" y="1014221"/>
                </a:lnTo>
                <a:lnTo>
                  <a:pt x="1014983" y="0"/>
                </a:lnTo>
                <a:close/>
                <a:moveTo>
                  <a:pt x="5116067" y="5382767"/>
                </a:moveTo>
              </a:path>
            </a:pathLst>
          </a:custGeom>
          <a:solidFill>
            <a:srgbClr val="8EB4E3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>
            <a:off x="1269491" y="2176273"/>
            <a:ext cx="1002538" cy="1068196"/>
          </a:xfrm>
          <a:custGeom>
            <a:avLst/>
            <a:gdLst/>
            <a:ahLst/>
            <a:cxnLst/>
            <a:rect l="0" t="0" r="0" b="0"/>
            <a:pathLst>
              <a:path w="1002538" h="1068196">
                <a:moveTo>
                  <a:pt x="0" y="0"/>
                </a:moveTo>
                <a:lnTo>
                  <a:pt x="0" y="1068196"/>
                </a:lnTo>
                <a:lnTo>
                  <a:pt x="1002538" y="827913"/>
                </a:lnTo>
                <a:lnTo>
                  <a:pt x="991744" y="783208"/>
                </a:lnTo>
                <a:lnTo>
                  <a:pt x="979298" y="739394"/>
                </a:lnTo>
                <a:lnTo>
                  <a:pt x="965328" y="696721"/>
                </a:lnTo>
                <a:lnTo>
                  <a:pt x="949960" y="654939"/>
                </a:lnTo>
                <a:lnTo>
                  <a:pt x="932942" y="614171"/>
                </a:lnTo>
                <a:lnTo>
                  <a:pt x="914654" y="574421"/>
                </a:lnTo>
                <a:lnTo>
                  <a:pt x="894969" y="535685"/>
                </a:lnTo>
                <a:lnTo>
                  <a:pt x="873888" y="498221"/>
                </a:lnTo>
                <a:lnTo>
                  <a:pt x="851409" y="461771"/>
                </a:lnTo>
                <a:lnTo>
                  <a:pt x="827660" y="426592"/>
                </a:lnTo>
                <a:lnTo>
                  <a:pt x="802641" y="392557"/>
                </a:lnTo>
                <a:lnTo>
                  <a:pt x="776351" y="359790"/>
                </a:lnTo>
                <a:lnTo>
                  <a:pt x="748919" y="328040"/>
                </a:lnTo>
                <a:lnTo>
                  <a:pt x="720344" y="297814"/>
                </a:lnTo>
                <a:lnTo>
                  <a:pt x="690626" y="268858"/>
                </a:lnTo>
                <a:lnTo>
                  <a:pt x="659892" y="241046"/>
                </a:lnTo>
                <a:lnTo>
                  <a:pt x="627888" y="214757"/>
                </a:lnTo>
                <a:lnTo>
                  <a:pt x="594869" y="189738"/>
                </a:lnTo>
                <a:lnTo>
                  <a:pt x="560960" y="166115"/>
                </a:lnTo>
                <a:lnTo>
                  <a:pt x="526161" y="144145"/>
                </a:lnTo>
                <a:lnTo>
                  <a:pt x="490348" y="123444"/>
                </a:lnTo>
                <a:lnTo>
                  <a:pt x="453644" y="104266"/>
                </a:lnTo>
                <a:lnTo>
                  <a:pt x="416053" y="86614"/>
                </a:lnTo>
                <a:lnTo>
                  <a:pt x="377572" y="70484"/>
                </a:lnTo>
                <a:lnTo>
                  <a:pt x="338328" y="56133"/>
                </a:lnTo>
                <a:lnTo>
                  <a:pt x="298323" y="43179"/>
                </a:lnTo>
                <a:lnTo>
                  <a:pt x="257684" y="31750"/>
                </a:lnTo>
                <a:lnTo>
                  <a:pt x="216281" y="22352"/>
                </a:lnTo>
                <a:lnTo>
                  <a:pt x="174245" y="14351"/>
                </a:lnTo>
                <a:lnTo>
                  <a:pt x="131572" y="8127"/>
                </a:lnTo>
                <a:lnTo>
                  <a:pt x="88139" y="3683"/>
                </a:lnTo>
                <a:lnTo>
                  <a:pt x="44323" y="889"/>
                </a:lnTo>
                <a:lnTo>
                  <a:pt x="0" y="0"/>
                </a:lnTo>
                <a:close/>
                <a:moveTo>
                  <a:pt x="4113276" y="5382767"/>
                </a:moveTo>
              </a:path>
            </a:pathLst>
          </a:custGeom>
          <a:solidFill>
            <a:srgbClr val="C00000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>
            <a:off x="467868" y="2375917"/>
            <a:ext cx="1650364" cy="1650364"/>
          </a:xfrm>
          <a:custGeom>
            <a:avLst/>
            <a:gdLst/>
            <a:ahLst/>
            <a:cxnLst/>
            <a:rect l="0" t="0" r="0" b="0"/>
            <a:pathLst>
              <a:path w="1650364" h="1650364">
                <a:moveTo>
                  <a:pt x="825118" y="0"/>
                </a:moveTo>
                <a:lnTo>
                  <a:pt x="782701" y="1143"/>
                </a:lnTo>
                <a:lnTo>
                  <a:pt x="740829" y="4190"/>
                </a:lnTo>
                <a:lnTo>
                  <a:pt x="699515" y="9525"/>
                </a:lnTo>
                <a:lnTo>
                  <a:pt x="658863" y="16764"/>
                </a:lnTo>
                <a:lnTo>
                  <a:pt x="618985" y="25908"/>
                </a:lnTo>
                <a:lnTo>
                  <a:pt x="579793" y="37083"/>
                </a:lnTo>
                <a:lnTo>
                  <a:pt x="541477" y="50164"/>
                </a:lnTo>
                <a:lnTo>
                  <a:pt x="503948" y="64770"/>
                </a:lnTo>
                <a:lnTo>
                  <a:pt x="467410" y="81407"/>
                </a:lnTo>
                <a:lnTo>
                  <a:pt x="431888" y="99568"/>
                </a:lnTo>
                <a:lnTo>
                  <a:pt x="397256" y="119507"/>
                </a:lnTo>
                <a:lnTo>
                  <a:pt x="363842" y="140843"/>
                </a:lnTo>
                <a:lnTo>
                  <a:pt x="331431" y="163957"/>
                </a:lnTo>
                <a:lnTo>
                  <a:pt x="300253" y="188468"/>
                </a:lnTo>
                <a:lnTo>
                  <a:pt x="270294" y="214376"/>
                </a:lnTo>
                <a:lnTo>
                  <a:pt x="241668" y="241681"/>
                </a:lnTo>
                <a:lnTo>
                  <a:pt x="214388" y="270256"/>
                </a:lnTo>
                <a:lnTo>
                  <a:pt x="188442" y="300227"/>
                </a:lnTo>
                <a:lnTo>
                  <a:pt x="163931" y="331470"/>
                </a:lnTo>
                <a:lnTo>
                  <a:pt x="140881" y="363854"/>
                </a:lnTo>
                <a:lnTo>
                  <a:pt x="119494" y="397256"/>
                </a:lnTo>
                <a:lnTo>
                  <a:pt x="99568" y="431927"/>
                </a:lnTo>
                <a:lnTo>
                  <a:pt x="81407" y="467359"/>
                </a:lnTo>
                <a:lnTo>
                  <a:pt x="64820" y="503935"/>
                </a:lnTo>
                <a:lnTo>
                  <a:pt x="50114" y="541527"/>
                </a:lnTo>
                <a:lnTo>
                  <a:pt x="37083" y="579754"/>
                </a:lnTo>
                <a:lnTo>
                  <a:pt x="25946" y="618997"/>
                </a:lnTo>
                <a:lnTo>
                  <a:pt x="16814" y="658876"/>
                </a:lnTo>
                <a:lnTo>
                  <a:pt x="9461" y="699515"/>
                </a:lnTo>
                <a:lnTo>
                  <a:pt x="4229" y="740790"/>
                </a:lnTo>
                <a:lnTo>
                  <a:pt x="1117" y="782701"/>
                </a:lnTo>
                <a:lnTo>
                  <a:pt x="0" y="825119"/>
                </a:lnTo>
                <a:lnTo>
                  <a:pt x="1117" y="867664"/>
                </a:lnTo>
                <a:lnTo>
                  <a:pt x="4229" y="909573"/>
                </a:lnTo>
                <a:lnTo>
                  <a:pt x="9461" y="950848"/>
                </a:lnTo>
                <a:lnTo>
                  <a:pt x="16814" y="991489"/>
                </a:lnTo>
                <a:lnTo>
                  <a:pt x="25946" y="1031366"/>
                </a:lnTo>
                <a:lnTo>
                  <a:pt x="37083" y="1070609"/>
                </a:lnTo>
                <a:lnTo>
                  <a:pt x="50114" y="1108964"/>
                </a:lnTo>
                <a:lnTo>
                  <a:pt x="64820" y="1146302"/>
                </a:lnTo>
                <a:lnTo>
                  <a:pt x="81407" y="1183004"/>
                </a:lnTo>
                <a:lnTo>
                  <a:pt x="99568" y="1218438"/>
                </a:lnTo>
                <a:lnTo>
                  <a:pt x="119494" y="1252982"/>
                </a:lnTo>
                <a:lnTo>
                  <a:pt x="140881" y="1286509"/>
                </a:lnTo>
                <a:lnTo>
                  <a:pt x="163931" y="1318895"/>
                </a:lnTo>
                <a:lnTo>
                  <a:pt x="188442" y="1350009"/>
                </a:lnTo>
                <a:lnTo>
                  <a:pt x="214388" y="1379982"/>
                </a:lnTo>
                <a:lnTo>
                  <a:pt x="241668" y="1408557"/>
                </a:lnTo>
                <a:lnTo>
                  <a:pt x="270294" y="1435989"/>
                </a:lnTo>
                <a:lnTo>
                  <a:pt x="300253" y="1461896"/>
                </a:lnTo>
                <a:lnTo>
                  <a:pt x="331431" y="1486408"/>
                </a:lnTo>
                <a:lnTo>
                  <a:pt x="363842" y="1509395"/>
                </a:lnTo>
                <a:lnTo>
                  <a:pt x="397256" y="1530858"/>
                </a:lnTo>
                <a:lnTo>
                  <a:pt x="431888" y="1550670"/>
                </a:lnTo>
                <a:lnTo>
                  <a:pt x="467410" y="1568958"/>
                </a:lnTo>
                <a:lnTo>
                  <a:pt x="503948" y="1585468"/>
                </a:lnTo>
                <a:lnTo>
                  <a:pt x="541477" y="1600327"/>
                </a:lnTo>
                <a:lnTo>
                  <a:pt x="579793" y="1613153"/>
                </a:lnTo>
                <a:lnTo>
                  <a:pt x="618985" y="1624329"/>
                </a:lnTo>
                <a:lnTo>
                  <a:pt x="658863" y="1633601"/>
                </a:lnTo>
                <a:lnTo>
                  <a:pt x="699515" y="1640839"/>
                </a:lnTo>
                <a:lnTo>
                  <a:pt x="740829" y="1646046"/>
                </a:lnTo>
                <a:lnTo>
                  <a:pt x="782701" y="1649221"/>
                </a:lnTo>
                <a:lnTo>
                  <a:pt x="825118" y="1650364"/>
                </a:lnTo>
                <a:lnTo>
                  <a:pt x="867664" y="1649221"/>
                </a:lnTo>
                <a:lnTo>
                  <a:pt x="909573" y="1646046"/>
                </a:lnTo>
                <a:lnTo>
                  <a:pt x="950848" y="1640839"/>
                </a:lnTo>
                <a:lnTo>
                  <a:pt x="991489" y="1633601"/>
                </a:lnTo>
                <a:lnTo>
                  <a:pt x="1031367" y="1624329"/>
                </a:lnTo>
                <a:lnTo>
                  <a:pt x="1070609" y="1613153"/>
                </a:lnTo>
                <a:lnTo>
                  <a:pt x="1108964" y="1600327"/>
                </a:lnTo>
                <a:lnTo>
                  <a:pt x="1146301" y="1585468"/>
                </a:lnTo>
                <a:lnTo>
                  <a:pt x="1183005" y="1568958"/>
                </a:lnTo>
                <a:lnTo>
                  <a:pt x="1218437" y="1550670"/>
                </a:lnTo>
                <a:lnTo>
                  <a:pt x="1252982" y="1530858"/>
                </a:lnTo>
                <a:lnTo>
                  <a:pt x="1286509" y="1509395"/>
                </a:lnTo>
                <a:lnTo>
                  <a:pt x="1318895" y="1486408"/>
                </a:lnTo>
                <a:lnTo>
                  <a:pt x="1350009" y="1461896"/>
                </a:lnTo>
                <a:lnTo>
                  <a:pt x="1379982" y="1435989"/>
                </a:lnTo>
                <a:lnTo>
                  <a:pt x="1408557" y="1408557"/>
                </a:lnTo>
                <a:lnTo>
                  <a:pt x="1435989" y="1379982"/>
                </a:lnTo>
                <a:lnTo>
                  <a:pt x="1461896" y="1350009"/>
                </a:lnTo>
                <a:lnTo>
                  <a:pt x="1486408" y="1318895"/>
                </a:lnTo>
                <a:lnTo>
                  <a:pt x="1509395" y="1286509"/>
                </a:lnTo>
                <a:lnTo>
                  <a:pt x="1530858" y="1252982"/>
                </a:lnTo>
                <a:lnTo>
                  <a:pt x="1550670" y="1218438"/>
                </a:lnTo>
                <a:lnTo>
                  <a:pt x="1568958" y="1183004"/>
                </a:lnTo>
                <a:lnTo>
                  <a:pt x="1585467" y="1146302"/>
                </a:lnTo>
                <a:lnTo>
                  <a:pt x="1600327" y="1108964"/>
                </a:lnTo>
                <a:lnTo>
                  <a:pt x="1613154" y="1070609"/>
                </a:lnTo>
                <a:lnTo>
                  <a:pt x="1624330" y="1031366"/>
                </a:lnTo>
                <a:lnTo>
                  <a:pt x="1633601" y="991489"/>
                </a:lnTo>
                <a:lnTo>
                  <a:pt x="1640839" y="950848"/>
                </a:lnTo>
                <a:lnTo>
                  <a:pt x="1646046" y="909573"/>
                </a:lnTo>
                <a:lnTo>
                  <a:pt x="1649221" y="867664"/>
                </a:lnTo>
                <a:lnTo>
                  <a:pt x="1650364" y="825119"/>
                </a:lnTo>
                <a:lnTo>
                  <a:pt x="1649221" y="782701"/>
                </a:lnTo>
                <a:lnTo>
                  <a:pt x="1646046" y="740790"/>
                </a:lnTo>
                <a:lnTo>
                  <a:pt x="1640839" y="699515"/>
                </a:lnTo>
                <a:lnTo>
                  <a:pt x="1633601" y="658876"/>
                </a:lnTo>
                <a:lnTo>
                  <a:pt x="1624330" y="618997"/>
                </a:lnTo>
                <a:lnTo>
                  <a:pt x="1613154" y="579754"/>
                </a:lnTo>
                <a:lnTo>
                  <a:pt x="1600327" y="541527"/>
                </a:lnTo>
                <a:lnTo>
                  <a:pt x="1585467" y="503935"/>
                </a:lnTo>
                <a:lnTo>
                  <a:pt x="1568958" y="467359"/>
                </a:lnTo>
                <a:lnTo>
                  <a:pt x="1550670" y="431927"/>
                </a:lnTo>
                <a:lnTo>
                  <a:pt x="1530858" y="397256"/>
                </a:lnTo>
                <a:lnTo>
                  <a:pt x="1509395" y="363854"/>
                </a:lnTo>
                <a:lnTo>
                  <a:pt x="1486408" y="331470"/>
                </a:lnTo>
                <a:lnTo>
                  <a:pt x="1461896" y="300227"/>
                </a:lnTo>
                <a:lnTo>
                  <a:pt x="1435989" y="270256"/>
                </a:lnTo>
                <a:lnTo>
                  <a:pt x="1408557" y="241681"/>
                </a:lnTo>
                <a:lnTo>
                  <a:pt x="1379982" y="214376"/>
                </a:lnTo>
                <a:lnTo>
                  <a:pt x="1350009" y="188468"/>
                </a:lnTo>
                <a:lnTo>
                  <a:pt x="1318895" y="163957"/>
                </a:lnTo>
                <a:lnTo>
                  <a:pt x="1286509" y="140843"/>
                </a:lnTo>
                <a:lnTo>
                  <a:pt x="1252982" y="119507"/>
                </a:lnTo>
                <a:lnTo>
                  <a:pt x="1218437" y="99568"/>
                </a:lnTo>
                <a:lnTo>
                  <a:pt x="1183005" y="81407"/>
                </a:lnTo>
                <a:lnTo>
                  <a:pt x="1146301" y="64770"/>
                </a:lnTo>
                <a:lnTo>
                  <a:pt x="1108964" y="50164"/>
                </a:lnTo>
                <a:lnTo>
                  <a:pt x="1070609" y="37083"/>
                </a:lnTo>
                <a:lnTo>
                  <a:pt x="1031367" y="25908"/>
                </a:lnTo>
                <a:lnTo>
                  <a:pt x="991489" y="16764"/>
                </a:lnTo>
                <a:lnTo>
                  <a:pt x="950848" y="9525"/>
                </a:lnTo>
                <a:lnTo>
                  <a:pt x="909573" y="4190"/>
                </a:lnTo>
                <a:lnTo>
                  <a:pt x="867664" y="1143"/>
                </a:lnTo>
                <a:lnTo>
                  <a:pt x="825118" y="0"/>
                </a:lnTo>
                <a:close/>
                <a:moveTo>
                  <a:pt x="4715255" y="5183123"/>
                </a:moveTo>
              </a:path>
            </a:pathLst>
          </a:custGeom>
          <a:solidFill>
            <a:srgbClr val="FFFFFF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2" name="Picture 3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7824" y="3201099"/>
            <a:ext cx="1309092" cy="1037144"/>
          </a:xfrm>
          <a:prstGeom prst="rect">
            <a:avLst/>
          </a:prstGeom>
          <a:noFill/>
        </p:spPr>
      </p:pic>
      <p:sp>
        <p:nvSpPr>
          <p:cNvPr id="323" name="Freeform 323"/>
          <p:cNvSpPr/>
          <p:nvPr/>
        </p:nvSpPr>
        <p:spPr>
          <a:xfrm>
            <a:off x="2869930" y="2405151"/>
            <a:ext cx="1650364" cy="1650364"/>
          </a:xfrm>
          <a:custGeom>
            <a:avLst/>
            <a:gdLst/>
            <a:ahLst/>
            <a:cxnLst/>
            <a:rect l="0" t="0" r="0" b="0"/>
            <a:pathLst>
              <a:path w="1650364" h="1650364">
                <a:moveTo>
                  <a:pt x="825119" y="0"/>
                </a:moveTo>
                <a:lnTo>
                  <a:pt x="782701" y="1143"/>
                </a:lnTo>
                <a:lnTo>
                  <a:pt x="740790" y="4190"/>
                </a:lnTo>
                <a:lnTo>
                  <a:pt x="699515" y="9525"/>
                </a:lnTo>
                <a:lnTo>
                  <a:pt x="658876" y="16764"/>
                </a:lnTo>
                <a:lnTo>
                  <a:pt x="618997" y="25908"/>
                </a:lnTo>
                <a:lnTo>
                  <a:pt x="579755" y="37083"/>
                </a:lnTo>
                <a:lnTo>
                  <a:pt x="541527" y="50164"/>
                </a:lnTo>
                <a:lnTo>
                  <a:pt x="503936" y="64770"/>
                </a:lnTo>
                <a:lnTo>
                  <a:pt x="467359" y="81407"/>
                </a:lnTo>
                <a:lnTo>
                  <a:pt x="431926" y="99568"/>
                </a:lnTo>
                <a:lnTo>
                  <a:pt x="397256" y="119507"/>
                </a:lnTo>
                <a:lnTo>
                  <a:pt x="363855" y="140843"/>
                </a:lnTo>
                <a:lnTo>
                  <a:pt x="331470" y="163957"/>
                </a:lnTo>
                <a:lnTo>
                  <a:pt x="300227" y="188468"/>
                </a:lnTo>
                <a:lnTo>
                  <a:pt x="270256" y="214376"/>
                </a:lnTo>
                <a:lnTo>
                  <a:pt x="241681" y="241681"/>
                </a:lnTo>
                <a:lnTo>
                  <a:pt x="214376" y="270256"/>
                </a:lnTo>
                <a:lnTo>
                  <a:pt x="188468" y="300227"/>
                </a:lnTo>
                <a:lnTo>
                  <a:pt x="163957" y="331470"/>
                </a:lnTo>
                <a:lnTo>
                  <a:pt x="140843" y="363854"/>
                </a:lnTo>
                <a:lnTo>
                  <a:pt x="119507" y="397256"/>
                </a:lnTo>
                <a:lnTo>
                  <a:pt x="99568" y="431927"/>
                </a:lnTo>
                <a:lnTo>
                  <a:pt x="81407" y="467359"/>
                </a:lnTo>
                <a:lnTo>
                  <a:pt x="64770" y="503935"/>
                </a:lnTo>
                <a:lnTo>
                  <a:pt x="50164" y="541527"/>
                </a:lnTo>
                <a:lnTo>
                  <a:pt x="37083" y="579754"/>
                </a:lnTo>
                <a:lnTo>
                  <a:pt x="25907" y="618997"/>
                </a:lnTo>
                <a:lnTo>
                  <a:pt x="16763" y="658876"/>
                </a:lnTo>
                <a:lnTo>
                  <a:pt x="9525" y="699515"/>
                </a:lnTo>
                <a:lnTo>
                  <a:pt x="4190" y="740790"/>
                </a:lnTo>
                <a:lnTo>
                  <a:pt x="1143" y="782701"/>
                </a:lnTo>
                <a:lnTo>
                  <a:pt x="0" y="825119"/>
                </a:lnTo>
                <a:lnTo>
                  <a:pt x="1143" y="867664"/>
                </a:lnTo>
                <a:lnTo>
                  <a:pt x="4190" y="909573"/>
                </a:lnTo>
                <a:lnTo>
                  <a:pt x="9525" y="950848"/>
                </a:lnTo>
                <a:lnTo>
                  <a:pt x="16763" y="991489"/>
                </a:lnTo>
                <a:lnTo>
                  <a:pt x="25907" y="1031366"/>
                </a:lnTo>
                <a:lnTo>
                  <a:pt x="37083" y="1070609"/>
                </a:lnTo>
                <a:lnTo>
                  <a:pt x="50164" y="1108964"/>
                </a:lnTo>
                <a:lnTo>
                  <a:pt x="64770" y="1146302"/>
                </a:lnTo>
                <a:lnTo>
                  <a:pt x="81407" y="1183004"/>
                </a:lnTo>
                <a:lnTo>
                  <a:pt x="99568" y="1218438"/>
                </a:lnTo>
                <a:lnTo>
                  <a:pt x="119507" y="1252982"/>
                </a:lnTo>
                <a:lnTo>
                  <a:pt x="140843" y="1286509"/>
                </a:lnTo>
                <a:lnTo>
                  <a:pt x="163957" y="1318895"/>
                </a:lnTo>
                <a:lnTo>
                  <a:pt x="188468" y="1350009"/>
                </a:lnTo>
                <a:lnTo>
                  <a:pt x="214376" y="1379982"/>
                </a:lnTo>
                <a:lnTo>
                  <a:pt x="241681" y="1408557"/>
                </a:lnTo>
                <a:lnTo>
                  <a:pt x="270256" y="1435989"/>
                </a:lnTo>
                <a:lnTo>
                  <a:pt x="300227" y="1461896"/>
                </a:lnTo>
                <a:lnTo>
                  <a:pt x="331470" y="1486408"/>
                </a:lnTo>
                <a:lnTo>
                  <a:pt x="363855" y="1509395"/>
                </a:lnTo>
                <a:lnTo>
                  <a:pt x="397256" y="1530858"/>
                </a:lnTo>
                <a:lnTo>
                  <a:pt x="431926" y="1550670"/>
                </a:lnTo>
                <a:lnTo>
                  <a:pt x="467359" y="1568958"/>
                </a:lnTo>
                <a:lnTo>
                  <a:pt x="503936" y="1585468"/>
                </a:lnTo>
                <a:lnTo>
                  <a:pt x="541527" y="1600327"/>
                </a:lnTo>
                <a:lnTo>
                  <a:pt x="579755" y="1613153"/>
                </a:lnTo>
                <a:lnTo>
                  <a:pt x="618997" y="1624329"/>
                </a:lnTo>
                <a:lnTo>
                  <a:pt x="658876" y="1633601"/>
                </a:lnTo>
                <a:lnTo>
                  <a:pt x="699515" y="1640839"/>
                </a:lnTo>
                <a:lnTo>
                  <a:pt x="740790" y="1646046"/>
                </a:lnTo>
                <a:lnTo>
                  <a:pt x="782701" y="1649221"/>
                </a:lnTo>
                <a:lnTo>
                  <a:pt x="825119" y="1650364"/>
                </a:lnTo>
                <a:lnTo>
                  <a:pt x="867663" y="1649221"/>
                </a:lnTo>
                <a:lnTo>
                  <a:pt x="909574" y="1646046"/>
                </a:lnTo>
                <a:lnTo>
                  <a:pt x="950849" y="1640839"/>
                </a:lnTo>
                <a:lnTo>
                  <a:pt x="991488" y="1633601"/>
                </a:lnTo>
                <a:lnTo>
                  <a:pt x="1031367" y="1624329"/>
                </a:lnTo>
                <a:lnTo>
                  <a:pt x="1070609" y="1613153"/>
                </a:lnTo>
                <a:lnTo>
                  <a:pt x="1108963" y="1600327"/>
                </a:lnTo>
                <a:lnTo>
                  <a:pt x="1146301" y="1585468"/>
                </a:lnTo>
                <a:lnTo>
                  <a:pt x="1183005" y="1568958"/>
                </a:lnTo>
                <a:lnTo>
                  <a:pt x="1218438" y="1550670"/>
                </a:lnTo>
                <a:lnTo>
                  <a:pt x="1252982" y="1530858"/>
                </a:lnTo>
                <a:lnTo>
                  <a:pt x="1286509" y="1509395"/>
                </a:lnTo>
                <a:lnTo>
                  <a:pt x="1318895" y="1486408"/>
                </a:lnTo>
                <a:lnTo>
                  <a:pt x="1350009" y="1461896"/>
                </a:lnTo>
                <a:lnTo>
                  <a:pt x="1379982" y="1435989"/>
                </a:lnTo>
                <a:lnTo>
                  <a:pt x="1408557" y="1408557"/>
                </a:lnTo>
                <a:lnTo>
                  <a:pt x="1435988" y="1379982"/>
                </a:lnTo>
                <a:lnTo>
                  <a:pt x="1461896" y="1350009"/>
                </a:lnTo>
                <a:lnTo>
                  <a:pt x="1486407" y="1318895"/>
                </a:lnTo>
                <a:lnTo>
                  <a:pt x="1509395" y="1286509"/>
                </a:lnTo>
                <a:lnTo>
                  <a:pt x="1530857" y="1252982"/>
                </a:lnTo>
                <a:lnTo>
                  <a:pt x="1550670" y="1218438"/>
                </a:lnTo>
                <a:lnTo>
                  <a:pt x="1568957" y="1183004"/>
                </a:lnTo>
                <a:lnTo>
                  <a:pt x="1585468" y="1146302"/>
                </a:lnTo>
                <a:lnTo>
                  <a:pt x="1600326" y="1108964"/>
                </a:lnTo>
                <a:lnTo>
                  <a:pt x="1613153" y="1070609"/>
                </a:lnTo>
                <a:lnTo>
                  <a:pt x="1624330" y="1031366"/>
                </a:lnTo>
                <a:lnTo>
                  <a:pt x="1633601" y="991489"/>
                </a:lnTo>
                <a:lnTo>
                  <a:pt x="1640839" y="950848"/>
                </a:lnTo>
                <a:lnTo>
                  <a:pt x="1646046" y="909573"/>
                </a:lnTo>
                <a:lnTo>
                  <a:pt x="1649221" y="867664"/>
                </a:lnTo>
                <a:lnTo>
                  <a:pt x="1650364" y="825119"/>
                </a:lnTo>
                <a:lnTo>
                  <a:pt x="1649221" y="782701"/>
                </a:lnTo>
                <a:lnTo>
                  <a:pt x="1646046" y="740790"/>
                </a:lnTo>
                <a:lnTo>
                  <a:pt x="1640839" y="699515"/>
                </a:lnTo>
                <a:lnTo>
                  <a:pt x="1633601" y="658876"/>
                </a:lnTo>
                <a:lnTo>
                  <a:pt x="1624330" y="618997"/>
                </a:lnTo>
                <a:lnTo>
                  <a:pt x="1613153" y="579754"/>
                </a:lnTo>
                <a:lnTo>
                  <a:pt x="1600326" y="541527"/>
                </a:lnTo>
                <a:lnTo>
                  <a:pt x="1585468" y="503935"/>
                </a:lnTo>
                <a:lnTo>
                  <a:pt x="1568957" y="467359"/>
                </a:lnTo>
                <a:lnTo>
                  <a:pt x="1550670" y="431927"/>
                </a:lnTo>
                <a:lnTo>
                  <a:pt x="1530857" y="397256"/>
                </a:lnTo>
                <a:lnTo>
                  <a:pt x="1509395" y="363854"/>
                </a:lnTo>
                <a:lnTo>
                  <a:pt x="1486407" y="331470"/>
                </a:lnTo>
                <a:lnTo>
                  <a:pt x="1461896" y="300227"/>
                </a:lnTo>
                <a:lnTo>
                  <a:pt x="1435988" y="270256"/>
                </a:lnTo>
                <a:lnTo>
                  <a:pt x="1408557" y="241681"/>
                </a:lnTo>
                <a:lnTo>
                  <a:pt x="1379982" y="214376"/>
                </a:lnTo>
                <a:lnTo>
                  <a:pt x="1350009" y="188468"/>
                </a:lnTo>
                <a:lnTo>
                  <a:pt x="1318895" y="163957"/>
                </a:lnTo>
                <a:lnTo>
                  <a:pt x="1286509" y="140843"/>
                </a:lnTo>
                <a:lnTo>
                  <a:pt x="1252982" y="119507"/>
                </a:lnTo>
                <a:lnTo>
                  <a:pt x="1218438" y="99568"/>
                </a:lnTo>
                <a:lnTo>
                  <a:pt x="1183005" y="81407"/>
                </a:lnTo>
                <a:lnTo>
                  <a:pt x="1146301" y="64770"/>
                </a:lnTo>
                <a:lnTo>
                  <a:pt x="1108963" y="50164"/>
                </a:lnTo>
                <a:lnTo>
                  <a:pt x="1070609" y="37083"/>
                </a:lnTo>
                <a:lnTo>
                  <a:pt x="1031367" y="25908"/>
                </a:lnTo>
                <a:lnTo>
                  <a:pt x="991488" y="16764"/>
                </a:lnTo>
                <a:lnTo>
                  <a:pt x="950849" y="9525"/>
                </a:lnTo>
                <a:lnTo>
                  <a:pt x="909574" y="4190"/>
                </a:lnTo>
                <a:lnTo>
                  <a:pt x="867663" y="1143"/>
                </a:lnTo>
                <a:lnTo>
                  <a:pt x="825119" y="0"/>
                </a:lnTo>
                <a:close/>
                <a:moveTo>
                  <a:pt x="1994915" y="5259323"/>
                </a:moveTo>
              </a:path>
            </a:pathLst>
          </a:custGeom>
          <a:solidFill>
            <a:srgbClr val="FFFFFF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24" name="Picture 32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1512" y="220942"/>
            <a:ext cx="711059" cy="811270"/>
          </a:xfrm>
          <a:prstGeom prst="rect">
            <a:avLst/>
          </a:prstGeom>
          <a:noFill/>
        </p:spPr>
      </p:pic>
      <p:sp>
        <p:nvSpPr>
          <p:cNvPr id="326" name="Rectangle 326"/>
          <p:cNvSpPr/>
          <p:nvPr/>
        </p:nvSpPr>
        <p:spPr>
          <a:xfrm>
            <a:off x="584421" y="416369"/>
            <a:ext cx="96220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1410970" algn="l"/>
                <a:tab pos="2549525" algn="l"/>
                <a:tab pos="3378835" algn="l"/>
                <a:tab pos="3990340" algn="l"/>
                <a:tab pos="4340860" algn="l"/>
              </a:tabLst>
            </a:pPr>
            <a:r>
              <a:rPr lang="en-US" spc="-4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  <a:r>
              <a:rPr lang="ru-RU" spc="-4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pc="-4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 РАСХОДАМ </a:t>
            </a:r>
            <a:r>
              <a:rPr lang="en-US" sz="1800" b="1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0" i="0" spc="-48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800" b="0" i="0" spc="-52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b="0" i="0" spc="-48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en-US" sz="1800" b="0" i="0" spc="-45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	</a:t>
            </a:r>
            <a:r>
              <a:rPr lang="en-US" sz="1800" b="0" i="0" spc="-52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800" b="0" i="0" spc="-5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800" b="0" i="0" spc="-48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28.02</a:t>
            </a:r>
            <a:r>
              <a:rPr lang="en-US" sz="1800" b="0" i="0" spc="-35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0" i="0" spc="-43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spc="-3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b="0" i="0" spc="-43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0" i="0" spc="-43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0" i="0" spc="-35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b="0" i="0" spc="-73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spc="-39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800" b="0" i="0" spc="-41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800" b="0" i="0" spc="-34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800" b="0" i="0" spc="-35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0" i="0" spc="-37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spc="-3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en-US" sz="1800" b="0" i="0" spc="-32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" name="Rectangle 327"/>
          <p:cNvSpPr/>
          <p:nvPr/>
        </p:nvSpPr>
        <p:spPr>
          <a:xfrm>
            <a:off x="1051864" y="4376599"/>
            <a:ext cx="1039708" cy="5493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5" b="1" dirty="0">
                <a:solidFill>
                  <a:srgbClr val="211F1F"/>
                </a:solidFill>
                <a:latin typeface="TrebuchetMS-Bold" panose="020B0703020202020204"/>
              </a:rPr>
              <a:t>3 546</a:t>
            </a:r>
            <a:endParaRPr lang="en-US" sz="140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  <a:p>
            <a:pPr marL="0">
              <a:lnSpc>
                <a:spcPts val="1315"/>
              </a:lnSpc>
            </a:pPr>
            <a:r>
              <a:rPr lang="en-US" sz="1140" b="0" i="0" spc="-21" baseline="0" dirty="0">
                <a:solidFill>
                  <a:srgbClr val="211F1F"/>
                </a:solidFill>
                <a:latin typeface="TrebuchetMS" panose="020B0603020202020204"/>
              </a:rPr>
              <a:t>м</a:t>
            </a:r>
            <a:r>
              <a:rPr lang="en-US" sz="1140" b="0" i="0" spc="-23" baseline="0" dirty="0">
                <a:solidFill>
                  <a:srgbClr val="211F1F"/>
                </a:solidFill>
                <a:latin typeface="TrebuchetMS" panose="020B0603020202020204"/>
              </a:rPr>
              <a:t>еж</a:t>
            </a:r>
            <a:r>
              <a:rPr lang="en-US" sz="1140" b="0" i="0" spc="-28" baseline="0" dirty="0">
                <a:solidFill>
                  <a:srgbClr val="211F1F"/>
                </a:solidFill>
                <a:latin typeface="TrebuchetMS" panose="020B0603020202020204"/>
              </a:rPr>
              <a:t>б</a:t>
            </a:r>
            <a:r>
              <a:rPr lang="en-US" sz="1140" b="0" i="0" spc="-19" baseline="0" dirty="0">
                <a:solidFill>
                  <a:srgbClr val="211F1F"/>
                </a:solidFill>
                <a:latin typeface="TrebuchetMS" panose="020B0603020202020204"/>
              </a:rPr>
              <a:t>ю</a:t>
            </a:r>
            <a:r>
              <a:rPr lang="en-US" sz="1140" b="0" i="0" spc="-22" baseline="0" dirty="0">
                <a:solidFill>
                  <a:srgbClr val="211F1F"/>
                </a:solidFill>
                <a:latin typeface="TrebuchetMS" panose="020B0603020202020204"/>
              </a:rPr>
              <a:t>д</a:t>
            </a:r>
            <a:r>
              <a:rPr lang="en-US" sz="1140" b="0" i="0" spc="-23" baseline="0" dirty="0">
                <a:solidFill>
                  <a:srgbClr val="211F1F"/>
                </a:solidFill>
                <a:latin typeface="TrebuchetMS" panose="020B0603020202020204"/>
              </a:rPr>
              <a:t>жет</a:t>
            </a:r>
            <a:r>
              <a:rPr lang="en-US" sz="1140" b="0" i="0" spc="-25" baseline="0" dirty="0">
                <a:solidFill>
                  <a:srgbClr val="211F1F"/>
                </a:solidFill>
                <a:latin typeface="TrebuchetMS" panose="020B0603020202020204"/>
              </a:rPr>
              <a:t>ны</a:t>
            </a:r>
            <a:r>
              <a:rPr lang="en-US" sz="1140" b="0" i="0" spc="0" baseline="0" dirty="0">
                <a:solidFill>
                  <a:srgbClr val="211F1F"/>
                </a:solidFill>
                <a:latin typeface="TrebuchetMS" panose="020B0603020202020204"/>
              </a:rPr>
              <a:t>е</a:t>
            </a:r>
          </a:p>
          <a:p>
            <a:pPr marL="0">
              <a:lnSpc>
                <a:spcPts val="1295"/>
              </a:lnSpc>
            </a:pPr>
            <a:r>
              <a:rPr lang="en-US" sz="1140" b="0" i="0" spc="-12" baseline="0" dirty="0">
                <a:solidFill>
                  <a:srgbClr val="211F1F"/>
                </a:solidFill>
                <a:latin typeface="TrebuchetMS" panose="020B0603020202020204"/>
              </a:rPr>
              <a:t>т</a:t>
            </a:r>
            <a:r>
              <a:rPr lang="en-US" sz="1140" b="0" i="0" spc="-11" baseline="0" dirty="0">
                <a:solidFill>
                  <a:srgbClr val="211F1F"/>
                </a:solidFill>
                <a:latin typeface="TrebuchetMS" panose="020B0603020202020204"/>
              </a:rPr>
              <a:t>р</a:t>
            </a:r>
            <a:r>
              <a:rPr lang="en-US" sz="1140" b="0" i="0" spc="0" baseline="0" dirty="0">
                <a:solidFill>
                  <a:srgbClr val="211F1F"/>
                </a:solidFill>
                <a:latin typeface="TrebuchetMS" panose="020B0603020202020204"/>
              </a:rPr>
              <a:t>а</a:t>
            </a:r>
            <a:r>
              <a:rPr lang="en-US" sz="1140" b="0" i="0" spc="-13" baseline="0" dirty="0">
                <a:solidFill>
                  <a:srgbClr val="211F1F"/>
                </a:solidFill>
                <a:latin typeface="TrebuchetMS" panose="020B0603020202020204"/>
              </a:rPr>
              <a:t>н</a:t>
            </a:r>
            <a:r>
              <a:rPr lang="en-US" sz="1140" b="0" i="0" spc="-14" baseline="0" dirty="0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140" b="0" i="0" spc="-10" baseline="0" dirty="0">
                <a:solidFill>
                  <a:srgbClr val="211F1F"/>
                </a:solidFill>
                <a:latin typeface="TrebuchetMS" panose="020B0603020202020204"/>
              </a:rPr>
              <a:t>ф</a:t>
            </a:r>
            <a:r>
              <a:rPr lang="en-US" sz="1140" b="0" i="0" spc="-11" baseline="0" dirty="0">
                <a:solidFill>
                  <a:srgbClr val="211F1F"/>
                </a:solidFill>
                <a:latin typeface="TrebuchetMS" panose="020B0603020202020204"/>
              </a:rPr>
              <a:t>ер</a:t>
            </a:r>
            <a:r>
              <a:rPr lang="en-US" sz="1140" b="0" i="0" spc="-12" baseline="0" dirty="0">
                <a:solidFill>
                  <a:srgbClr val="211F1F"/>
                </a:solidFill>
                <a:latin typeface="TrebuchetMS" panose="020B0603020202020204"/>
              </a:rPr>
              <a:t>т</a:t>
            </a:r>
            <a:r>
              <a:rPr lang="en-US" sz="1140" b="0" i="0" spc="0" baseline="0" dirty="0">
                <a:solidFill>
                  <a:srgbClr val="211F1F"/>
                </a:solidFill>
                <a:latin typeface="TrebuchetMS" panose="020B0603020202020204"/>
              </a:rPr>
              <a:t>ы</a:t>
            </a:r>
          </a:p>
        </p:txBody>
      </p:sp>
      <p:sp>
        <p:nvSpPr>
          <p:cNvPr id="328" name="Rectangle 328"/>
          <p:cNvSpPr/>
          <p:nvPr/>
        </p:nvSpPr>
        <p:spPr>
          <a:xfrm>
            <a:off x="1051864" y="4974007"/>
            <a:ext cx="1048685" cy="3840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5" b="1" dirty="0">
                <a:solidFill>
                  <a:srgbClr val="211F1F"/>
                </a:solidFill>
                <a:latin typeface="TrebuchetMS-Bold" panose="020B0703020202020204"/>
              </a:rPr>
              <a:t>2 376</a:t>
            </a:r>
            <a:endParaRPr lang="en-US" sz="140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  <a:p>
            <a:pPr marL="0">
              <a:lnSpc>
                <a:spcPts val="1410"/>
              </a:lnSpc>
              <a:tabLst>
                <a:tab pos="548640" algn="l"/>
              </a:tabLst>
            </a:pPr>
            <a:r>
              <a:rPr lang="en-US" sz="1140" b="0" i="0" spc="-69" baseline="0" dirty="0">
                <a:solidFill>
                  <a:srgbClr val="211F1F"/>
                </a:solidFill>
                <a:latin typeface="TrebuchetMS" panose="020B0603020202020204"/>
              </a:rPr>
              <a:t>м</a:t>
            </a:r>
            <a:r>
              <a:rPr lang="en-US" sz="1140" b="0" i="0" spc="-71" baseline="0" dirty="0">
                <a:solidFill>
                  <a:srgbClr val="211F1F"/>
                </a:solidFill>
                <a:latin typeface="TrebuchetMS" panose="020B0603020202020204"/>
              </a:rPr>
              <a:t>е</a:t>
            </a:r>
            <a:r>
              <a:rPr lang="en-US" sz="1140" b="0" i="0" spc="-74" baseline="0" dirty="0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140" b="0" i="0" spc="-72" baseline="0" dirty="0">
                <a:solidFill>
                  <a:srgbClr val="211F1F"/>
                </a:solidFill>
                <a:latin typeface="TrebuchetMS" panose="020B0603020202020204"/>
              </a:rPr>
              <a:t>тны</a:t>
            </a:r>
            <a:r>
              <a:rPr lang="en-US" sz="1140" b="0" i="0" spc="0" baseline="0" dirty="0">
                <a:solidFill>
                  <a:srgbClr val="211F1F"/>
                </a:solidFill>
                <a:latin typeface="TrebuchetMS" panose="020B0603020202020204"/>
              </a:rPr>
              <a:t>й	</a:t>
            </a:r>
            <a:r>
              <a:rPr lang="en-US" sz="1140" b="0" i="0" spc="-52" baseline="0" dirty="0">
                <a:solidFill>
                  <a:srgbClr val="211F1F"/>
                </a:solidFill>
                <a:latin typeface="TrebuchetMS" panose="020B0603020202020204"/>
              </a:rPr>
              <a:t>б</a:t>
            </a:r>
            <a:r>
              <a:rPr lang="en-US" sz="1140" b="0" i="0" spc="-43" baseline="0" dirty="0">
                <a:solidFill>
                  <a:srgbClr val="211F1F"/>
                </a:solidFill>
                <a:latin typeface="TrebuchetMS" panose="020B0603020202020204"/>
              </a:rPr>
              <a:t>ю</a:t>
            </a:r>
            <a:r>
              <a:rPr lang="en-US" sz="1140" b="0" i="0" spc="-46" baseline="0" dirty="0">
                <a:solidFill>
                  <a:srgbClr val="211F1F"/>
                </a:solidFill>
                <a:latin typeface="TrebuchetMS" panose="020B0603020202020204"/>
              </a:rPr>
              <a:t>д</a:t>
            </a:r>
            <a:r>
              <a:rPr lang="en-US" sz="1140" b="0" i="0" spc="-47" baseline="0" dirty="0">
                <a:solidFill>
                  <a:srgbClr val="211F1F"/>
                </a:solidFill>
                <a:latin typeface="TrebuchetMS" panose="020B0603020202020204"/>
              </a:rPr>
              <a:t>же</a:t>
            </a:r>
            <a:r>
              <a:rPr lang="en-US" sz="1140" b="0" i="0" spc="0" baseline="0" dirty="0">
                <a:solidFill>
                  <a:srgbClr val="211F1F"/>
                </a:solidFill>
                <a:latin typeface="TrebuchetMS" panose="020B0603020202020204"/>
              </a:rPr>
              <a:t>т</a:t>
            </a:r>
          </a:p>
        </p:txBody>
      </p:sp>
      <p:sp>
        <p:nvSpPr>
          <p:cNvPr id="329" name="Rectangle 329"/>
          <p:cNvSpPr/>
          <p:nvPr/>
        </p:nvSpPr>
        <p:spPr>
          <a:xfrm>
            <a:off x="454761" y="4420325"/>
            <a:ext cx="289631" cy="1754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40" b="1" i="0" spc="-44" baseline="0" dirty="0">
                <a:solidFill>
                  <a:schemeClr val="accent1"/>
                </a:solidFill>
                <a:latin typeface="TrebuchetMS-Bold" panose="020B0703020202020204"/>
              </a:rPr>
              <a:t>60</a:t>
            </a:r>
            <a:r>
              <a:rPr lang="en-US" sz="1140" b="1" i="0" spc="-91" baseline="0" dirty="0">
                <a:solidFill>
                  <a:schemeClr val="accent1"/>
                </a:solidFill>
                <a:latin typeface="TrebuchetMS-Bold" panose="020B0703020202020204"/>
              </a:rPr>
              <a:t> </a:t>
            </a:r>
            <a:r>
              <a:rPr lang="en-US" sz="1140" b="1" i="0" spc="0" baseline="0" dirty="0">
                <a:solidFill>
                  <a:schemeClr val="accent1"/>
                </a:solidFill>
                <a:latin typeface="TrebuchetMS-Bold" panose="020B0703020202020204"/>
              </a:rPr>
              <a:t>%</a:t>
            </a:r>
          </a:p>
        </p:txBody>
      </p:sp>
      <p:sp>
        <p:nvSpPr>
          <p:cNvPr id="330" name="Rectangle 330"/>
          <p:cNvSpPr/>
          <p:nvPr/>
        </p:nvSpPr>
        <p:spPr>
          <a:xfrm>
            <a:off x="804062" y="1846378"/>
            <a:ext cx="1010213" cy="2162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21030" algn="l"/>
              </a:tabLst>
            </a:pPr>
            <a:r>
              <a:rPr lang="ru-RU" sz="1405" b="1" spc="-66" dirty="0">
                <a:solidFill>
                  <a:srgbClr val="365AB7"/>
                </a:solidFill>
                <a:latin typeface="TrebuchetMS-Bold" panose="020B0703020202020204"/>
              </a:rPr>
              <a:t>60</a:t>
            </a:r>
            <a:r>
              <a:rPr lang="en-US" sz="1405" b="1" i="0" spc="-62" baseline="0" dirty="0">
                <a:solidFill>
                  <a:srgbClr val="365AB7"/>
                </a:solidFill>
                <a:latin typeface="TrebuchetMS-Bold" panose="020B0703020202020204"/>
              </a:rPr>
              <a:t> </a:t>
            </a:r>
            <a:r>
              <a:rPr lang="en-US" sz="1405" b="1" i="0" spc="0" baseline="0" dirty="0">
                <a:solidFill>
                  <a:srgbClr val="365AB7"/>
                </a:solidFill>
                <a:latin typeface="TrebuchetMS-Bold" panose="020B0703020202020204"/>
              </a:rPr>
              <a:t>%	</a:t>
            </a:r>
            <a:r>
              <a:rPr lang="ru-RU" sz="1405" b="1" i="0" spc="0" baseline="0" dirty="0">
                <a:solidFill>
                  <a:srgbClr val="FF0000"/>
                </a:solidFill>
                <a:latin typeface="TrebuchetMS-Bold" panose="020B0703020202020204"/>
              </a:rPr>
              <a:t>40</a:t>
            </a:r>
            <a:r>
              <a:rPr lang="en-US" sz="1405" b="1" i="0" spc="-50" baseline="0" dirty="0">
                <a:solidFill>
                  <a:srgbClr val="FF0000"/>
                </a:solidFill>
                <a:latin typeface="TrebuchetMS-Bold" panose="020B0703020202020204"/>
              </a:rPr>
              <a:t> </a:t>
            </a:r>
            <a:r>
              <a:rPr lang="en-US" sz="1405" b="1" i="0" spc="0" baseline="0" dirty="0">
                <a:solidFill>
                  <a:srgbClr val="C00000"/>
                </a:solidFill>
                <a:latin typeface="TrebuchetMS-Bold" panose="020B0703020202020204"/>
              </a:rPr>
              <a:t>%</a:t>
            </a:r>
          </a:p>
        </p:txBody>
      </p:sp>
      <p:sp>
        <p:nvSpPr>
          <p:cNvPr id="331" name="Rectangle 331"/>
          <p:cNvSpPr/>
          <p:nvPr/>
        </p:nvSpPr>
        <p:spPr>
          <a:xfrm>
            <a:off x="460857" y="5014685"/>
            <a:ext cx="312586" cy="1754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40" b="1" dirty="0">
                <a:solidFill>
                  <a:srgbClr val="C00000"/>
                </a:solidFill>
                <a:latin typeface="TrebuchetMS-Bold" panose="020B0703020202020204"/>
              </a:rPr>
              <a:t>40 %</a:t>
            </a:r>
            <a:endParaRPr lang="en-US" sz="1140" b="1" i="0" spc="0" baseline="0" dirty="0">
              <a:solidFill>
                <a:srgbClr val="C00000"/>
              </a:solidFill>
              <a:latin typeface="TrebuchetMS-Bold" panose="020B0703020202020204"/>
            </a:endParaRPr>
          </a:p>
        </p:txBody>
      </p:sp>
      <p:sp>
        <p:nvSpPr>
          <p:cNvPr id="332" name="Rectangle 332"/>
          <p:cNvSpPr/>
          <p:nvPr/>
        </p:nvSpPr>
        <p:spPr>
          <a:xfrm>
            <a:off x="3499416" y="1851042"/>
            <a:ext cx="355418" cy="2162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5" b="1" spc="-91" dirty="0">
                <a:solidFill>
                  <a:srgbClr val="604A7B"/>
                </a:solidFill>
                <a:latin typeface="TrebuchetMS-Bold" panose="020B0703020202020204"/>
              </a:rPr>
              <a:t>10</a:t>
            </a:r>
            <a:r>
              <a:rPr lang="en-US" sz="1405" b="1" i="0" spc="-84" baseline="0" dirty="0">
                <a:solidFill>
                  <a:srgbClr val="604A7B"/>
                </a:solidFill>
                <a:latin typeface="TrebuchetMS-Bold" panose="020B0703020202020204"/>
              </a:rPr>
              <a:t> </a:t>
            </a:r>
            <a:r>
              <a:rPr lang="en-US" sz="1405" b="1" i="0" spc="0" baseline="0" dirty="0">
                <a:solidFill>
                  <a:srgbClr val="604A7B"/>
                </a:solidFill>
                <a:latin typeface="TrebuchetMS-Bold" panose="020B0703020202020204"/>
              </a:rPr>
              <a:t>%</a:t>
            </a:r>
          </a:p>
        </p:txBody>
      </p:sp>
      <p:sp>
        <p:nvSpPr>
          <p:cNvPr id="334" name="Rectangle 334"/>
          <p:cNvSpPr/>
          <p:nvPr/>
        </p:nvSpPr>
        <p:spPr>
          <a:xfrm>
            <a:off x="3390646" y="4554761"/>
            <a:ext cx="134652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35" b="1" i="0" spc="0" baseline="0" dirty="0">
                <a:solidFill>
                  <a:srgbClr val="FFFFFF"/>
                </a:solidFill>
                <a:latin typeface="TrebuchetMS-Bold" panose="020B0703020202020204"/>
              </a:rPr>
              <a:t>%</a:t>
            </a:r>
          </a:p>
        </p:txBody>
      </p:sp>
      <p:sp>
        <p:nvSpPr>
          <p:cNvPr id="347" name="Rectangle 347"/>
          <p:cNvSpPr/>
          <p:nvPr/>
        </p:nvSpPr>
        <p:spPr>
          <a:xfrm>
            <a:off x="874471" y="2631054"/>
            <a:ext cx="774251" cy="8403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5405"/>
            <a:r>
              <a:rPr lang="en-US" sz="1800" b="0" i="0" spc="-14" baseline="0" dirty="0">
                <a:solidFill>
                  <a:srgbClr val="9D9D9C"/>
                </a:solidFill>
                <a:latin typeface="TrebuchetMS" panose="020B0603020202020204"/>
              </a:rPr>
              <a:t>В</a:t>
            </a:r>
            <a:r>
              <a:rPr lang="en-US" sz="1800" b="0" i="0" spc="-16" baseline="0" dirty="0">
                <a:solidFill>
                  <a:srgbClr val="9D9D9C"/>
                </a:solidFill>
                <a:latin typeface="TrebuchetMS" panose="020B0603020202020204"/>
              </a:rPr>
              <a:t>С</a:t>
            </a:r>
            <a:r>
              <a:rPr lang="en-US" sz="1800" b="0" i="0" spc="-18" baseline="0" dirty="0">
                <a:solidFill>
                  <a:srgbClr val="9D9D9C"/>
                </a:solidFill>
                <a:latin typeface="TrebuchetMS" panose="020B0603020202020204"/>
              </a:rPr>
              <a:t>Е</a:t>
            </a:r>
            <a:r>
              <a:rPr lang="en-US" sz="1800" b="0" i="0" spc="-12" baseline="0" dirty="0">
                <a:solidFill>
                  <a:srgbClr val="9D9D9C"/>
                </a:solidFill>
                <a:latin typeface="TrebuchetMS" panose="020B0603020202020204"/>
              </a:rPr>
              <a:t>Г</a:t>
            </a:r>
            <a:r>
              <a:rPr lang="en-US" sz="1800" b="0" i="0" spc="0" baseline="0" dirty="0">
                <a:solidFill>
                  <a:srgbClr val="9D9D9C"/>
                </a:solidFill>
                <a:latin typeface="TrebuchetMS" panose="020B0603020202020204"/>
              </a:rPr>
              <a:t>О</a:t>
            </a:r>
          </a:p>
          <a:p>
            <a:pPr marL="0">
              <a:lnSpc>
                <a:spcPts val="2920"/>
              </a:lnSpc>
            </a:pPr>
            <a:r>
              <a:rPr lang="ru-RU" sz="2280" b="1" i="0" spc="0" baseline="0" dirty="0">
                <a:solidFill>
                  <a:srgbClr val="211F1F"/>
                </a:solidFill>
                <a:latin typeface="TrebuchetMS-Bold" panose="020B0703020202020204"/>
              </a:rPr>
              <a:t>5 922</a:t>
            </a:r>
            <a:endParaRPr lang="en-US" sz="2280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  <a:p>
            <a:pPr marL="91440">
              <a:lnSpc>
                <a:spcPts val="1555"/>
              </a:lnSpc>
              <a:tabLst>
                <a:tab pos="440055" algn="l"/>
              </a:tabLst>
            </a:pPr>
            <a:r>
              <a:rPr lang="en-US" sz="1275" b="0" i="0" spc="-77" baseline="0" dirty="0">
                <a:solidFill>
                  <a:srgbClr val="9D9D9C"/>
                </a:solidFill>
                <a:latin typeface="TrebuchetMS" panose="020B0603020202020204"/>
              </a:rPr>
              <a:t>м</a:t>
            </a:r>
            <a:r>
              <a:rPr lang="en-US" sz="1275" b="0" i="0" spc="-70" baseline="0" dirty="0">
                <a:solidFill>
                  <a:srgbClr val="9D9D9C"/>
                </a:solidFill>
                <a:latin typeface="TrebuchetMS" panose="020B0603020202020204"/>
              </a:rPr>
              <a:t>л</a:t>
            </a:r>
            <a:r>
              <a:rPr lang="en-US" sz="1275" b="0" i="0" spc="-75" baseline="0" dirty="0">
                <a:solidFill>
                  <a:srgbClr val="9D9D9C"/>
                </a:solidFill>
                <a:latin typeface="TrebuchetMS" panose="020B0603020202020204"/>
              </a:rPr>
              <a:t>н</a:t>
            </a:r>
            <a:r>
              <a:rPr lang="en-US" sz="1275" b="0" i="0" spc="0" baseline="0" dirty="0">
                <a:solidFill>
                  <a:srgbClr val="9D9D9C"/>
                </a:solidFill>
                <a:latin typeface="TrebuchetMS" panose="020B0603020202020204"/>
              </a:rPr>
              <a:t>.	</a:t>
            </a:r>
            <a:r>
              <a:rPr lang="en-US" sz="1275" b="0" i="0" spc="-25" baseline="0" dirty="0">
                <a:solidFill>
                  <a:srgbClr val="9D9D9C"/>
                </a:solidFill>
                <a:latin typeface="TrebuchetMS" panose="020B0603020202020204"/>
              </a:rPr>
              <a:t>р</a:t>
            </a:r>
            <a:r>
              <a:rPr lang="en-US" sz="1275" b="0" i="0" spc="-21" baseline="0" dirty="0">
                <a:solidFill>
                  <a:srgbClr val="9D9D9C"/>
                </a:solidFill>
                <a:latin typeface="TrebuchetMS" panose="020B0603020202020204"/>
              </a:rPr>
              <a:t>у</a:t>
            </a:r>
            <a:r>
              <a:rPr lang="en-US" sz="1275" b="0" i="0" spc="0" baseline="0" dirty="0">
                <a:solidFill>
                  <a:srgbClr val="9D9D9C"/>
                </a:solidFill>
                <a:latin typeface="TrebuchetMS" panose="020B0603020202020204"/>
              </a:rPr>
              <a:t>б</a:t>
            </a:r>
          </a:p>
        </p:txBody>
      </p:sp>
      <p:sp>
        <p:nvSpPr>
          <p:cNvPr id="348" name="Rectangle 348"/>
          <p:cNvSpPr/>
          <p:nvPr/>
        </p:nvSpPr>
        <p:spPr>
          <a:xfrm>
            <a:off x="3186740" y="1387295"/>
            <a:ext cx="956031" cy="3552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25" b="0" i="0" spc="0" baseline="0" dirty="0">
                <a:solidFill>
                  <a:srgbClr val="9D9D9C"/>
                </a:solidFill>
                <a:latin typeface="TrebuchetMS" panose="020B0603020202020204"/>
              </a:rPr>
              <a:t>Испо</a:t>
            </a:r>
            <a:r>
              <a:rPr lang="en-US" sz="1225" b="0" i="0" spc="-17" baseline="0" dirty="0">
                <a:solidFill>
                  <a:srgbClr val="9D9D9C"/>
                </a:solidFill>
                <a:latin typeface="TrebuchetMS" panose="020B0603020202020204"/>
              </a:rPr>
              <a:t>л</a:t>
            </a:r>
            <a:r>
              <a:rPr lang="en-US" sz="1225" b="0" i="0" spc="-12" baseline="0" dirty="0">
                <a:solidFill>
                  <a:srgbClr val="9D9D9C"/>
                </a:solidFill>
                <a:latin typeface="TrebuchetMS" panose="020B0603020202020204"/>
              </a:rPr>
              <a:t>н</a:t>
            </a:r>
            <a:r>
              <a:rPr lang="en-US" sz="1225" b="0" i="0" spc="0" baseline="0" dirty="0">
                <a:solidFill>
                  <a:srgbClr val="9D9D9C"/>
                </a:solidFill>
                <a:latin typeface="TrebuchetMS" panose="020B0603020202020204"/>
              </a:rPr>
              <a:t>е</a:t>
            </a:r>
            <a:r>
              <a:rPr lang="en-US" sz="1225" b="0" i="0" spc="-12" baseline="0" dirty="0">
                <a:solidFill>
                  <a:srgbClr val="9D9D9C"/>
                </a:solidFill>
                <a:latin typeface="TrebuchetMS" panose="020B0603020202020204"/>
              </a:rPr>
              <a:t>н</a:t>
            </a:r>
            <a:r>
              <a:rPr lang="en-US" sz="1225" b="0" i="0" spc="-15" baseline="0" dirty="0">
                <a:solidFill>
                  <a:srgbClr val="9D9D9C"/>
                </a:solidFill>
                <a:latin typeface="TrebuchetMS" panose="020B0603020202020204"/>
              </a:rPr>
              <a:t>и</a:t>
            </a:r>
            <a:r>
              <a:rPr lang="en-US" sz="1225" b="0" i="0" spc="0" baseline="0" dirty="0">
                <a:solidFill>
                  <a:srgbClr val="9D9D9C"/>
                </a:solidFill>
                <a:latin typeface="TrebuchetMS" panose="020B0603020202020204"/>
              </a:rPr>
              <a:t>е </a:t>
            </a:r>
          </a:p>
          <a:p>
            <a:pPr marL="6350">
              <a:lnSpc>
                <a:spcPts val="1295"/>
              </a:lnSpc>
              <a:tabLst>
                <a:tab pos="197485" algn="l"/>
              </a:tabLst>
            </a:pPr>
            <a:r>
              <a:rPr lang="ru-RU" sz="1225" spc="-36" dirty="0">
                <a:solidFill>
                  <a:srgbClr val="9D9D9C"/>
                </a:solidFill>
                <a:latin typeface="TrebuchetMS" panose="020B0603020202020204"/>
              </a:rPr>
              <a:t>н</a:t>
            </a:r>
            <a:r>
              <a:rPr lang="en-US" sz="1225" b="0" i="0" spc="0" baseline="0" dirty="0">
                <a:solidFill>
                  <a:srgbClr val="9D9D9C"/>
                </a:solidFill>
                <a:latin typeface="TrebuchetMS" panose="020B0603020202020204"/>
              </a:rPr>
              <a:t>а</a:t>
            </a:r>
            <a:r>
              <a:rPr lang="ru-RU" sz="1225" b="0" i="0" spc="0" baseline="0" dirty="0">
                <a:solidFill>
                  <a:srgbClr val="9D9D9C"/>
                </a:solidFill>
                <a:latin typeface="TrebuchetMS" panose="020B0603020202020204"/>
              </a:rPr>
              <a:t> 28.02</a:t>
            </a:r>
            <a:r>
              <a:rPr lang="en-US" sz="1225" b="0" i="0" spc="-77" baseline="0" dirty="0">
                <a:solidFill>
                  <a:srgbClr val="9D9D9C"/>
                </a:solidFill>
                <a:latin typeface="TrebuchetMS" panose="020B0603020202020204"/>
              </a:rPr>
              <a:t>.20</a:t>
            </a:r>
            <a:r>
              <a:rPr lang="en-US" sz="1225" b="0" i="0" spc="-64" baseline="0" dirty="0">
                <a:solidFill>
                  <a:srgbClr val="9D9D9C"/>
                </a:solidFill>
                <a:latin typeface="TrebuchetMS" panose="020B0603020202020204"/>
              </a:rPr>
              <a:t>2</a:t>
            </a:r>
            <a:r>
              <a:rPr lang="ru-RU" sz="1225" b="0" i="0" spc="-64" baseline="0" dirty="0">
                <a:solidFill>
                  <a:srgbClr val="9D9D9C"/>
                </a:solidFill>
                <a:latin typeface="TrebuchetMS" panose="020B0603020202020204"/>
              </a:rPr>
              <a:t>3</a:t>
            </a:r>
            <a:endParaRPr lang="en-US" sz="1225" b="0" i="0" spc="0" baseline="0" dirty="0">
              <a:solidFill>
                <a:srgbClr val="9D9D9C"/>
              </a:solidFill>
              <a:latin typeface="TrebuchetMS" panose="020B0603020202020204"/>
            </a:endParaRPr>
          </a:p>
        </p:txBody>
      </p:sp>
      <p:sp>
        <p:nvSpPr>
          <p:cNvPr id="349" name="Rectangle 349"/>
          <p:cNvSpPr/>
          <p:nvPr/>
        </p:nvSpPr>
        <p:spPr>
          <a:xfrm>
            <a:off x="3382909" y="3051606"/>
            <a:ext cx="734357" cy="546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2280" b="1" dirty="0">
                <a:solidFill>
                  <a:srgbClr val="211F1F"/>
                </a:solidFill>
                <a:latin typeface="TrebuchetMS-Bold" panose="020B0703020202020204"/>
              </a:rPr>
              <a:t>610</a:t>
            </a:r>
          </a:p>
          <a:p>
            <a:pPr marL="0"/>
            <a:r>
              <a:rPr lang="ru-RU" sz="1270" spc="-75" dirty="0">
                <a:solidFill>
                  <a:srgbClr val="9D9D9C"/>
                </a:solidFill>
                <a:latin typeface="TrebuchetMS" panose="020B0603020202020204"/>
              </a:rPr>
              <a:t>м</a:t>
            </a:r>
            <a:r>
              <a:rPr lang="en-US" sz="1270" b="0" i="0" spc="-68" baseline="0" dirty="0" err="1">
                <a:solidFill>
                  <a:srgbClr val="9D9D9C"/>
                </a:solidFill>
                <a:latin typeface="TrebuchetMS" panose="020B0603020202020204"/>
              </a:rPr>
              <a:t>л</a:t>
            </a:r>
            <a:r>
              <a:rPr lang="en-US" sz="1270" b="0" i="0" spc="-74" baseline="0" dirty="0" err="1">
                <a:solidFill>
                  <a:srgbClr val="9D9D9C"/>
                </a:solidFill>
                <a:latin typeface="TrebuchetMS" panose="020B0603020202020204"/>
              </a:rPr>
              <a:t>н</a:t>
            </a:r>
            <a:r>
              <a:rPr lang="ru-RU" sz="1270" b="0" i="0" spc="-74" baseline="0" dirty="0">
                <a:solidFill>
                  <a:srgbClr val="9D9D9C"/>
                </a:solidFill>
                <a:latin typeface="TrebuchetMS" panose="020B0603020202020204"/>
              </a:rPr>
              <a:t>.  </a:t>
            </a:r>
            <a:r>
              <a:rPr lang="en-US" sz="1270" b="0" i="0" spc="-24" baseline="0" dirty="0" err="1">
                <a:solidFill>
                  <a:srgbClr val="9D9D9C"/>
                </a:solidFill>
                <a:latin typeface="TrebuchetMS" panose="020B0603020202020204"/>
              </a:rPr>
              <a:t>р</a:t>
            </a:r>
            <a:r>
              <a:rPr lang="en-US" sz="1270" b="0" i="0" spc="-20" baseline="0" dirty="0" err="1">
                <a:solidFill>
                  <a:srgbClr val="9D9D9C"/>
                </a:solidFill>
                <a:latin typeface="TrebuchetMS" panose="020B0603020202020204"/>
              </a:rPr>
              <a:t>у</a:t>
            </a:r>
            <a:r>
              <a:rPr lang="en-US" sz="1270" b="0" i="0" spc="0" baseline="0" dirty="0" err="1">
                <a:solidFill>
                  <a:srgbClr val="9D9D9C"/>
                </a:solidFill>
                <a:latin typeface="TrebuchetMS" panose="020B0603020202020204"/>
              </a:rPr>
              <a:t>б</a:t>
            </a:r>
            <a:endParaRPr lang="en-US" sz="1270" b="0" i="0" spc="0" baseline="0" dirty="0">
              <a:solidFill>
                <a:srgbClr val="9D9D9C"/>
              </a:solidFill>
              <a:latin typeface="TrebuchetMS" panose="020B0603020202020204"/>
            </a:endParaRPr>
          </a:p>
        </p:txBody>
      </p:sp>
      <p:sp>
        <p:nvSpPr>
          <p:cNvPr id="3" name="Rectangle 413"/>
          <p:cNvSpPr/>
          <p:nvPr/>
        </p:nvSpPr>
        <p:spPr>
          <a:xfrm>
            <a:off x="10489299" y="7260499"/>
            <a:ext cx="114196" cy="299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15" b="0" i="0" spc="0" baseline="0" dirty="0">
                <a:latin typeface="TrebuchetMS" panose="020B0603020202020204"/>
              </a:rPr>
              <a:t>3</a:t>
            </a:r>
          </a:p>
        </p:txBody>
      </p:sp>
      <p:graphicFrame>
        <p:nvGraphicFramePr>
          <p:cNvPr id="62" name="Таблица 2">
            <a:extLst>
              <a:ext uri="{FF2B5EF4-FFF2-40B4-BE49-F238E27FC236}">
                <a16:creationId xmlns:a16="http://schemas.microsoft.com/office/drawing/2014/main" id="{B8147B8D-A152-1A55-9AB1-371300E74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540518"/>
              </p:ext>
            </p:extLst>
          </p:nvPr>
        </p:nvGraphicFramePr>
        <p:xfrm>
          <a:off x="5211933" y="1032212"/>
          <a:ext cx="5213178" cy="6354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550">
                  <a:extLst>
                    <a:ext uri="{9D8B030D-6E8A-4147-A177-3AD203B41FA5}">
                      <a16:colId xmlns:a16="http://schemas.microsoft.com/office/drawing/2014/main" val="3270973537"/>
                    </a:ext>
                  </a:extLst>
                </a:gridCol>
                <a:gridCol w="3615293">
                  <a:extLst>
                    <a:ext uri="{9D8B030D-6E8A-4147-A177-3AD203B41FA5}">
                      <a16:colId xmlns:a16="http://schemas.microsoft.com/office/drawing/2014/main" val="382622675"/>
                    </a:ext>
                  </a:extLst>
                </a:gridCol>
                <a:gridCol w="755666">
                  <a:extLst>
                    <a:ext uri="{9D8B030D-6E8A-4147-A177-3AD203B41FA5}">
                      <a16:colId xmlns:a16="http://schemas.microsoft.com/office/drawing/2014/main" val="781590685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1121820936"/>
                    </a:ext>
                  </a:extLst>
                </a:gridCol>
              </a:tblGrid>
              <a:tr h="562808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 руб.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08421"/>
                  </a:ext>
                </a:extLst>
              </a:tr>
              <a:tr h="250137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spc="-11" baseline="0" dirty="0">
                          <a:solidFill>
                            <a:srgbClr val="1D1D1B"/>
                          </a:solidFill>
                          <a:latin typeface="TrebuchetMS" panose="020B0603020202020204"/>
                        </a:rPr>
                        <a:t>Здравоохранение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833737"/>
                  </a:ext>
                </a:extLst>
              </a:tr>
              <a:tr h="250137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туризм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03093"/>
                  </a:ext>
                </a:extLst>
              </a:tr>
              <a:tr h="250137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438507"/>
                  </a:ext>
                </a:extLst>
              </a:tr>
              <a:tr h="250137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защита населения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684746"/>
                  </a:ext>
                </a:extLst>
              </a:tr>
              <a:tr h="242225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329822"/>
                  </a:ext>
                </a:extLst>
              </a:tr>
              <a:tr h="261855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582622"/>
                  </a:ext>
                </a:extLst>
              </a:tr>
              <a:tr h="269556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и окружающая среда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275738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и обеспечение безопасности жизнедеятельности населения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53420"/>
                  </a:ext>
                </a:extLst>
              </a:tr>
              <a:tr h="210343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Жилище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573376"/>
                  </a:ext>
                </a:extLst>
              </a:tr>
              <a:tr h="371915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энергоэффективности и отрасли обращения с отходами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85334"/>
                  </a:ext>
                </a:extLst>
              </a:tr>
              <a:tr h="250137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Предпринимательство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917746"/>
                  </a:ext>
                </a:extLst>
              </a:tr>
              <a:tr h="250137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имуществом и муниципальными финансами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728264"/>
                  </a:ext>
                </a:extLst>
              </a:tr>
              <a:tr h="48321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	институтов	гражданского общества, повышение эффективности местного самоуправления и реализации молодежной политики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70656"/>
                  </a:ext>
                </a:extLst>
              </a:tr>
              <a:tr h="37200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функционирование дорожно-транспортного комплекса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319944"/>
                  </a:ext>
                </a:extLst>
              </a:tr>
              <a:tr h="24335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Цифровое муниципальное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180666"/>
                  </a:ext>
                </a:extLst>
              </a:tr>
              <a:tr h="250137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Архитектура и градостроительство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873117"/>
                  </a:ext>
                </a:extLst>
              </a:tr>
              <a:tr h="26682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комфортной городской среды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68105"/>
                  </a:ext>
                </a:extLst>
              </a:tr>
              <a:tr h="250137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объектов социальной инфраструктуры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817679"/>
                  </a:ext>
                </a:extLst>
              </a:tr>
              <a:tr h="250137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аварийного жилищного фонда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04119"/>
                  </a:ext>
                </a:extLst>
              </a:tr>
              <a:tr h="27368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4,25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85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60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343</Words>
  <Application>Microsoft Office PowerPoint</Application>
  <PresentationFormat>Произвольный</PresentationFormat>
  <Paragraphs>136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Trebuchet-BoldItalic</vt:lpstr>
      <vt:lpstr>ArialNarrow-Bold</vt:lpstr>
      <vt:lpstr>Times New Roman</vt:lpstr>
      <vt:lpstr>Stencil</vt:lpstr>
      <vt:lpstr>Calibri</vt:lpstr>
      <vt:lpstr>TrebuchetMS-Bold</vt:lpstr>
      <vt:lpstr>TrebuchetMS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Сазонова Татьяна Николаевна</dc:creator>
  <cp:lastModifiedBy>Сазонова Татьяна Николаевна</cp:lastModifiedBy>
  <cp:revision>46</cp:revision>
  <cp:lastPrinted>2023-02-22T09:45:55Z</cp:lastPrinted>
  <dcterms:created xsi:type="dcterms:W3CDTF">2023-02-01T15:42:41Z</dcterms:created>
  <dcterms:modified xsi:type="dcterms:W3CDTF">2023-03-30T07:51:00Z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2FBA79915A9A4EBB881CDE33D4D79E06</vt:lpwstr>
  </property>
  <property fmtid="{D5CDD505-2E9C-101B-9397-08002B2CF9AE}" pid="3" name="KSOProductBuildVer">
    <vt:lpwstr>1049-11.2.0.11440</vt:lpwstr>
  </property>
</Properties>
</file>